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7" r:id="rId5"/>
    <p:sldMasterId id="2147483698" r:id="rId6"/>
    <p:sldMasterId id="2147483699" r:id="rId7"/>
    <p:sldMasterId id="214748370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y="6858000" cx="12192000"/>
  <p:notesSz cx="6858000" cy="9144000"/>
  <p:embeddedFontLst>
    <p:embeddedFont>
      <p:font typeface="Libre Franklin Medium"/>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B15BBC4-2742-4C03-BA65-A244C6B8B16E}">
  <a:tblStyle styleId="{4B15BBC4-2742-4C03-BA65-A244C6B8B16E}"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EEF"/>
          </a:solidFill>
        </a:fill>
      </a:tcStyle>
    </a:wholeTbl>
    <a:band1H>
      <a:tcTxStyle/>
      <a:tcStyle>
        <a:fill>
          <a:solidFill>
            <a:srgbClr val="D5DBDE"/>
          </a:solidFill>
        </a:fill>
      </a:tcStyle>
    </a:band1H>
    <a:band2H>
      <a:tcTxStyle/>
    </a:band2H>
    <a:band1V>
      <a:tcTxStyle/>
      <a:tcStyle>
        <a:fill>
          <a:solidFill>
            <a:srgbClr val="D5DBDE"/>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LibreFranklinMedium-bold.fntdata"/><Relationship Id="rId25" Type="http://schemas.openxmlformats.org/officeDocument/2006/relationships/font" Target="fonts/LibreFranklinMedium-regular.fntdata"/><Relationship Id="rId28" Type="http://schemas.openxmlformats.org/officeDocument/2006/relationships/font" Target="fonts/LibreFranklinMedium-boldItalic.fntdata"/><Relationship Id="rId27" Type="http://schemas.openxmlformats.org/officeDocument/2006/relationships/font" Target="fonts/LibreFranklinMedium-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penSans-regular.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2.xml"/><Relationship Id="rId10" Type="http://schemas.openxmlformats.org/officeDocument/2006/relationships/slide" Target="slides/slide1.xml"/><Relationship Id="rId32" Type="http://schemas.openxmlformats.org/officeDocument/2006/relationships/font" Target="fonts/OpenSans-boldItalic.fntdata"/><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abes.org/event/14656"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dtech.worlded.org/wp-content/uploads/2017/07/PADL-Phase2Rept2002.pdf" TargetMode="External"/><Relationship Id="rId3" Type="http://schemas.openxmlformats.org/officeDocument/2006/relationships/hyperlink" Target="https://edtech.worlded.org/wp-content/uploads/2015/07/ExpandingAccessDEd2003.pdf" TargetMode="External"/><Relationship Id="rId4" Type="http://schemas.openxmlformats.org/officeDocument/2006/relationships/hyperlink" Target="https://edtech.worlded.org/wp-content/uploads/2017/07/IDEAL_PAFocusGrpRpt2005.pdf" TargetMode="External"/><Relationship Id="rId5" Type="http://schemas.openxmlformats.org/officeDocument/2006/relationships/hyperlink" Target="https://edtech.worlded.org/ttale-report/?utm_source=BenchmarkEmail&amp;utm_campaign=Mar_27_2019_Email&amp;utm_medium=emai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5aadb81c0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5aadb81c0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rgbClr val="007B7B"/>
                </a:solidFill>
                <a:highlight>
                  <a:srgbClr val="FFFFFF"/>
                </a:highlight>
                <a:latin typeface="Open Sans"/>
                <a:ea typeface="Open Sans"/>
                <a:cs typeface="Open Sans"/>
                <a:sym typeface="Open Sans"/>
                <a:hlinkClick r:id="rId2"/>
              </a:rPr>
              <a:t>Opening Your Doors: Recruitment, Screening, and Orientation in Distance and Blended Learning Programs (Webinar)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highlight>
                  <a:srgbClr val="FFFFFF"/>
                </a:highlight>
                <a:latin typeface="Open Sans"/>
                <a:ea typeface="Open Sans"/>
                <a:cs typeface="Open Sans"/>
                <a:sym typeface="Open Sans"/>
              </a:rPr>
              <a:t>Early research on learner success in distance learning for adult basic education elucidated the importance of finding learners for whom distance was a good fit and then dedicating resources to ensure a thorough orientation. The expansion of educational technology commonly used today to support blended learning  requires a different lens for thinking about recruitment, screening, and orientation. In this Tech ‘n Tell webinar, the second in a series of three on distance and blended learning, we provide guidance for determining characteristics of learners for whom distance and blended learning are a good fit, getting them in the door, and then figuring out how to best support their engagement in learning. The webinar will feature past research and first-hand experience from work done within the IDEAL Consortium.</a:t>
            </a:r>
            <a:endParaRPr/>
          </a:p>
        </p:txBody>
      </p:sp>
      <p:sp>
        <p:nvSpPr>
          <p:cNvPr id="303" name="Google Shape;303;g5aadb81c0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5b0590882e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5b0590882e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After you have recruited – you need to determine who is actually ready. You will have learners respond who cannot yet succeed given the resources you have available. You need to decide the threshold of skill above which you can provide support.  It is very easy to say yes to everyone. Results in a churn of orienting learners who cannot persist.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5b0590882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g5b0590882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US"/>
              <a:t>Animation here.. three examples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5b0b61723b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5b0b61723b_2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5b0b61723b_2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b0590882e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5b0590882e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800040"/>
              </a:buClr>
              <a:buSzPts val="250"/>
              <a:buFont typeface="Calibri"/>
              <a:buNone/>
            </a:pPr>
            <a:r>
              <a:rPr b="0" i="0" lang="en-US" sz="1000" u="none" cap="none" strike="noStrike">
                <a:solidFill>
                  <a:srgbClr val="800040"/>
                </a:solidFill>
                <a:latin typeface="Arial"/>
                <a:ea typeface="Arial"/>
                <a:cs typeface="Arial"/>
                <a:sym typeface="Arial"/>
              </a:rPr>
              <a:t>Examination of topics helps participants design DL implementation plan based on b</a:t>
            </a:r>
            <a:endParaRPr b="0" i="0" sz="1000" u="none" cap="none" strike="noStrike">
              <a:solidFill>
                <a:srgbClr val="800040"/>
              </a:solidFill>
              <a:latin typeface="Arial"/>
              <a:ea typeface="Arial"/>
              <a:cs typeface="Arial"/>
              <a:sym typeface="Arial"/>
            </a:endParaRPr>
          </a:p>
          <a:p>
            <a:pPr indent="0" lvl="0" marL="0" marR="0" rtl="0" algn="l">
              <a:spcBef>
                <a:spcPts val="0"/>
              </a:spcBef>
              <a:spcAft>
                <a:spcPts val="0"/>
              </a:spcAft>
              <a:buClr>
                <a:srgbClr val="800040"/>
              </a:buClr>
              <a:buSzPts val="250"/>
              <a:buFont typeface="Calibri"/>
              <a:buNone/>
            </a:pPr>
            <a:r>
              <a:rPr b="0" i="0" lang="en-US" sz="1000" u="none" cap="none" strike="noStrike">
                <a:solidFill>
                  <a:srgbClr val="800040"/>
                </a:solidFill>
                <a:latin typeface="Arial"/>
                <a:ea typeface="Arial"/>
                <a:cs typeface="Arial"/>
                <a:sym typeface="Arial"/>
              </a:rPr>
              <a:t>http://mnabe-distancelearning.org/resources/dl-implementation-resources-best-practicesest practices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g5aadb81c0b_0_3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5aadb81c0b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aadb81c0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5aadb81c0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100">
                <a:latin typeface="Arial"/>
                <a:ea typeface="Arial"/>
                <a:cs typeface="Arial"/>
                <a:sym typeface="Arial"/>
              </a:rPr>
              <a:t>The work is gleaned from over a decade of providing technical support and professional development to practitioners initiating or enhancing quality DL and BL programs. The work is through the IDEAL Consortium.  SABES is a partner in this work in Massachusetts - IDEAL present in many other states, too</a:t>
            </a:r>
            <a:endParaRPr b="0"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5aadb81c0b_0_460:notes"/>
          <p:cNvSpPr/>
          <p:nvPr>
            <p:ph idx="2" type="sldImg"/>
          </p:nvPr>
        </p:nvSpPr>
        <p:spPr>
          <a:xfrm>
            <a:off x="399590" y="686346"/>
            <a:ext cx="6058800" cy="34287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5aadb81c0b_0_460:notes"/>
          <p:cNvSpPr txBox="1"/>
          <p:nvPr>
            <p:ph idx="1" type="body"/>
          </p:nvPr>
        </p:nvSpPr>
        <p:spPr>
          <a:xfrm>
            <a:off x="685490" y="4344258"/>
            <a:ext cx="5487000" cy="411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sz="1400"/>
          </a:p>
        </p:txBody>
      </p:sp>
      <p:sp>
        <p:nvSpPr>
          <p:cNvPr id="317" name="Google Shape;317;g5aadb81c0b_0_460:notes"/>
          <p:cNvSpPr txBox="1"/>
          <p:nvPr>
            <p:ph idx="12" type="sldNum"/>
          </p:nvPr>
        </p:nvSpPr>
        <p:spPr>
          <a:xfrm>
            <a:off x="3884959" y="8685396"/>
            <a:ext cx="2971500" cy="456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3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aadb81c0b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5aadb81c0b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aadb81c0b_0_25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5aadb81c0b_0_25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POLL – choose 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5aadb81c0b_0_6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5aadb81c0b_0_6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THE FIRST OF A SERIES OF THREE WEBINARS BASED ON THREE BLOG POSTS</a:t>
            </a:r>
            <a:endParaRPr/>
          </a:p>
        </p:txBody>
      </p:sp>
      <p:sp>
        <p:nvSpPr>
          <p:cNvPr id="341" name="Google Shape;341;g5aadb81c0b_0_6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aadb81c0b_0_469:notes"/>
          <p:cNvSpPr/>
          <p:nvPr>
            <p:ph idx="2" type="sldImg"/>
          </p:nvPr>
        </p:nvSpPr>
        <p:spPr>
          <a:xfrm>
            <a:off x="399590" y="686346"/>
            <a:ext cx="6058800" cy="34287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aadb81c0b_0_469:notes"/>
          <p:cNvSpPr txBox="1"/>
          <p:nvPr>
            <p:ph idx="1" type="body"/>
          </p:nvPr>
        </p:nvSpPr>
        <p:spPr>
          <a:xfrm>
            <a:off x="685490" y="4344258"/>
            <a:ext cx="5487000" cy="411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2D2D2D"/>
                </a:solidFill>
                <a:highlight>
                  <a:srgbClr val="FFFFFF"/>
                </a:highlight>
              </a:rPr>
              <a:t>Early research literature on distance learning in adult education in the US first illustrated the importance of finding the right students and setting them up correctly if programs were to succeed in offering distance education (</a:t>
            </a:r>
            <a:r>
              <a:rPr lang="en-US" sz="1100" u="sng">
                <a:solidFill>
                  <a:srgbClr val="107896"/>
                </a:solidFill>
                <a:highlight>
                  <a:srgbClr val="FFFFFF"/>
                </a:highlight>
                <a:hlinkClick r:id="rId2"/>
              </a:rPr>
              <a:t>Petty &amp; Johnston, 2002</a:t>
            </a:r>
            <a:r>
              <a:rPr lang="en-US" sz="1100">
                <a:solidFill>
                  <a:srgbClr val="2D2D2D"/>
                </a:solidFill>
                <a:highlight>
                  <a:srgbClr val="FFFFFF"/>
                </a:highlight>
              </a:rPr>
              <a:t>; </a:t>
            </a:r>
            <a:r>
              <a:rPr lang="en-US" sz="1100" u="sng">
                <a:solidFill>
                  <a:srgbClr val="107896"/>
                </a:solidFill>
                <a:highlight>
                  <a:srgbClr val="FFFFFF"/>
                </a:highlight>
                <a:hlinkClick r:id="rId3"/>
              </a:rPr>
              <a:t>Askov, Johnston, Petty &amp; Young, 2003</a:t>
            </a:r>
            <a:r>
              <a:rPr lang="en-US" sz="1100">
                <a:solidFill>
                  <a:srgbClr val="2D2D2D"/>
                </a:solidFill>
                <a:highlight>
                  <a:srgbClr val="FFFFFF"/>
                </a:highlight>
              </a:rPr>
              <a:t>; </a:t>
            </a:r>
            <a:r>
              <a:rPr lang="en-US" sz="1100" u="sng">
                <a:solidFill>
                  <a:srgbClr val="107896"/>
                </a:solidFill>
                <a:highlight>
                  <a:srgbClr val="FFFFFF"/>
                </a:highlight>
                <a:hlinkClick r:id="rId4"/>
              </a:rPr>
              <a:t>Petty, 2005</a:t>
            </a:r>
            <a:r>
              <a:rPr lang="en-US" sz="1100">
                <a:solidFill>
                  <a:srgbClr val="2D2D2D"/>
                </a:solidFill>
                <a:highlight>
                  <a:srgbClr val="FFFFFF"/>
                </a:highlight>
              </a:rPr>
              <a:t>). A strong start is still understood to be a key initial effort needed to support persistence. Indeed, a smooth start is considered so critical today that developers have taken note and endeavor to minimize the difficulty of onboarding of new students to their ed tech. (</a:t>
            </a:r>
            <a:r>
              <a:rPr lang="en-US" sz="1100" u="sng">
                <a:solidFill>
                  <a:srgbClr val="107896"/>
                </a:solidFill>
                <a:highlight>
                  <a:srgbClr val="FFFFFF"/>
                </a:highlight>
                <a:hlinkClick r:id="rId5"/>
              </a:rPr>
              <a:t>Sharma, Vanek, &amp; Webber, 2019</a:t>
            </a:r>
            <a:r>
              <a:rPr lang="en-US" sz="1100">
                <a:solidFill>
                  <a:srgbClr val="2D2D2D"/>
                </a:solidFill>
                <a:highlight>
                  <a:srgbClr val="FFFFFF"/>
                </a:highlight>
              </a:rPr>
              <a:t>)</a:t>
            </a:r>
            <a:endParaRPr sz="1100"/>
          </a:p>
        </p:txBody>
      </p:sp>
      <p:sp>
        <p:nvSpPr>
          <p:cNvPr id="349" name="Google Shape;349;g5aadb81c0b_0_469:notes"/>
          <p:cNvSpPr txBox="1"/>
          <p:nvPr>
            <p:ph idx="12" type="sldNum"/>
          </p:nvPr>
        </p:nvSpPr>
        <p:spPr>
          <a:xfrm>
            <a:off x="3884959" y="8685396"/>
            <a:ext cx="2971500" cy="4569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5b0590882e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5b0590882e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800040"/>
              </a:buClr>
              <a:buSzPts val="250"/>
              <a:buFont typeface="Calibri"/>
              <a:buNone/>
            </a:pPr>
            <a:r>
              <a:rPr b="0" i="0" lang="en-US" sz="1000" u="none" cap="none" strike="noStrike">
                <a:solidFill>
                  <a:srgbClr val="800040"/>
                </a:solidFill>
                <a:latin typeface="Arial"/>
                <a:ea typeface="Arial"/>
                <a:cs typeface="Arial"/>
                <a:sym typeface="Arial"/>
              </a:rPr>
              <a:t>Examination of topics helps participants design DL implementation plan based on b</a:t>
            </a:r>
            <a:endParaRPr b="0" i="0" sz="1000" u="none" cap="none" strike="noStrike">
              <a:solidFill>
                <a:srgbClr val="800040"/>
              </a:solidFill>
              <a:latin typeface="Arial"/>
              <a:ea typeface="Arial"/>
              <a:cs typeface="Arial"/>
              <a:sym typeface="Arial"/>
            </a:endParaRPr>
          </a:p>
          <a:p>
            <a:pPr indent="0" lvl="0" marL="0" marR="0" rtl="0" algn="l">
              <a:spcBef>
                <a:spcPts val="0"/>
              </a:spcBef>
              <a:spcAft>
                <a:spcPts val="0"/>
              </a:spcAft>
              <a:buClr>
                <a:srgbClr val="800040"/>
              </a:buClr>
              <a:buSzPts val="250"/>
              <a:buFont typeface="Calibri"/>
              <a:buNone/>
            </a:pPr>
            <a:r>
              <a:rPr b="0" i="0" lang="en-US" sz="1000" u="none" cap="none" strike="noStrike">
                <a:solidFill>
                  <a:srgbClr val="800040"/>
                </a:solidFill>
                <a:latin typeface="Arial"/>
                <a:ea typeface="Arial"/>
                <a:cs typeface="Arial"/>
                <a:sym typeface="Arial"/>
              </a:rPr>
              <a:t>http://mnabe-distancelearning.org/resources/dl-implementation-resources-best-practicesest practices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5b0590882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5b0590882e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rgbClr val="2D2D2D"/>
                </a:solidFill>
                <a:highlight>
                  <a:srgbClr val="FFFFFF"/>
                </a:highlight>
              </a:rPr>
              <a:t>Will you deliver strictly distance options? Will you attempt to provide blended learning opportunities? The programming you want to create and the type of learner you suspect will persist determine who you recruit. Your decisions about this will rest on what you determine about your program goals and its capacity.</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Take stock of the resources you can make available to learners.</a:t>
            </a:r>
            <a:endParaRPr i="1"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100">
                <a:solidFill>
                  <a:srgbClr val="2D2D2D"/>
                </a:solidFill>
                <a:highlight>
                  <a:srgbClr val="FFFFFF"/>
                </a:highlight>
              </a:rPr>
              <a:t>Knowing who to recruit and understanding your means to support them go hand-in-hand. For example, if you know there is no capacity for offering access to computers and internet, do not recruit learners who lack home access unless your chosen curriculum is mobile friendly. If you are able to purchase a license for a core online curriculum, decide whether the product should be tailored to a particular group of students or one that serves a variety of learners with different educational needs. Recruit only those learners who fit the profile of that curriculum.</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Identify the characteristics that will improve a learner’s chances of success.</a:t>
            </a:r>
            <a:endParaRPr i="1"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100">
                <a:solidFill>
                  <a:srgbClr val="2D2D2D"/>
                </a:solidFill>
                <a:highlight>
                  <a:srgbClr val="FFFFFF"/>
                </a:highlight>
              </a:rPr>
              <a:t>Whether you are teaching in a blended, hybrid, or distance format, successful students are likely to be self-motivated, able to work independently, and possess strong study and organizational skills. Additionally, they have access to the technologies required to participate in learning and sufficient digital literacy to solve problems that arise as they learn.</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Decide where to recruit for new students.</a:t>
            </a:r>
            <a:endParaRPr i="1"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Recruiting in classrooms. </a:t>
            </a:r>
            <a:r>
              <a:rPr lang="en-US" sz="1100">
                <a:solidFill>
                  <a:srgbClr val="2D2D2D"/>
                </a:solidFill>
                <a:highlight>
                  <a:srgbClr val="FFFFFF"/>
                </a:highlight>
              </a:rPr>
              <a:t>For blended learning, it is often best to start recruiting with your current students. Because they are known, teachers will have more information about whether they possess the characteristics described above.</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Recruiting in the community. </a:t>
            </a:r>
            <a:r>
              <a:rPr lang="en-US" sz="1100">
                <a:solidFill>
                  <a:srgbClr val="2D2D2D"/>
                </a:solidFill>
                <a:highlight>
                  <a:srgbClr val="FFFFFF"/>
                </a:highlight>
              </a:rPr>
              <a:t>In the early days of adult education distance programming, programs conducted recruitment in the broader community using low tech approaches—flyers posted in libraries, community education centers, and restaurants frequented by English language learners. These methods are still useful, as are public service announcements or advertisements in local newspapers, public radio stations, and local cable channels. Also consider posting information about distance education on your website and in social media.</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100">
                <a:solidFill>
                  <a:srgbClr val="2D2D2D"/>
                </a:solidFill>
                <a:highlight>
                  <a:srgbClr val="FFFFFF"/>
                </a:highlight>
              </a:rPr>
              <a:t>Students who find you through these websites have at least sufficient mastery of the technology needed to find you online. Providing an application form on a website can serve as a way for such a learner to contact your distance education program administrator and also demonstrates adequate digital literacy skills for online learning.</a:t>
            </a:r>
            <a:endParaRPr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i="1" lang="en-US" sz="1100">
                <a:solidFill>
                  <a:srgbClr val="2D2D2D"/>
                </a:solidFill>
                <a:highlight>
                  <a:srgbClr val="FFFFFF"/>
                </a:highlight>
              </a:rPr>
              <a:t>Recruiting within workforce development and other partner organizations.</a:t>
            </a:r>
            <a:endParaRPr i="1" sz="1100">
              <a:solidFill>
                <a:srgbClr val="2D2D2D"/>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sz="1100">
                <a:solidFill>
                  <a:srgbClr val="2D2D2D"/>
                </a:solidFill>
                <a:highlight>
                  <a:srgbClr val="FFFFFF"/>
                </a:highlight>
              </a:rPr>
              <a:t>The Workforce Innovation and Opportunity Act (WIOA) offers motivation for collaboration with workforce development partners, including shared outcomes and a no wrong door approach spelled out in WIOA. Also important is a shared imperative to use technology to help adult learners and job seekers better prepare for careers and further education. Reach out to partners and ask them if they will link to online information about your program on their websites. Make sure job counselors know about your distance options so they can refer learners to you.</a:t>
            </a:r>
            <a:endParaRPr sz="1100">
              <a:solidFill>
                <a:srgbClr val="2D2D2D"/>
              </a:solidFill>
              <a:highlight>
                <a:srgbClr val="FFFFFF"/>
              </a:highlight>
            </a:endParaRPr>
          </a:p>
          <a:p>
            <a:pPr indent="0" lvl="0" marL="0" marR="0" rtl="0" algn="l">
              <a:spcBef>
                <a:spcPts val="0"/>
              </a:spcBef>
              <a:spcAft>
                <a:spcPts val="0"/>
              </a:spcAft>
              <a:buClr>
                <a:schemeClr val="dk1"/>
              </a:buClr>
              <a:buSzPts val="1100"/>
              <a:buFont typeface="Arial"/>
              <a:buNone/>
            </a:pPr>
            <a:r>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5" name="Shape 15"/>
        <p:cNvGrpSpPr/>
        <p:nvPr/>
      </p:nvGrpSpPr>
      <p:grpSpPr>
        <a:xfrm>
          <a:off x="0" y="0"/>
          <a:ext cx="0" cy="0"/>
          <a:chOff x="0" y="0"/>
          <a:chExt cx="0" cy="0"/>
        </a:xfrm>
      </p:grpSpPr>
      <p:sp>
        <p:nvSpPr>
          <p:cNvPr id="16" name="Google Shape;16;p2"/>
          <p:cNvSpPr txBox="1"/>
          <p:nvPr>
            <p:ph type="title"/>
          </p:nvPr>
        </p:nvSpPr>
        <p:spPr>
          <a:xfrm>
            <a:off x="415601" y="593367"/>
            <a:ext cx="11360799" cy="763599"/>
          </a:xfrm>
          <a:prstGeom prst="rect">
            <a:avLst/>
          </a:prstGeom>
          <a:noFill/>
          <a:ln>
            <a:noFill/>
          </a:ln>
        </p:spPr>
        <p:txBody>
          <a:bodyPr anchorCtr="0" anchor="t" bIns="91425" lIns="91425" spcFirstLastPara="1" rIns="91425" wrap="square" tIns="91425"/>
          <a:lstStyle>
            <a:lvl1pPr lvl="0" marR="0" algn="l">
              <a:lnSpc>
                <a:spcPct val="100000"/>
              </a:lnSpc>
              <a:spcBef>
                <a:spcPts val="0"/>
              </a:spcBef>
              <a:spcAft>
                <a:spcPts val="0"/>
              </a:spcAft>
              <a:buClr>
                <a:schemeClr val="dk1"/>
              </a:buClr>
              <a:buSzPts val="3733"/>
              <a:buFont typeface="Arial"/>
              <a:buNone/>
              <a:defRPr b="0" i="0" sz="3733" u="none" cap="none" strike="noStrike">
                <a:solidFill>
                  <a:schemeClr val="dk1"/>
                </a:solidFill>
                <a:latin typeface="Arial"/>
                <a:ea typeface="Arial"/>
                <a:cs typeface="Arial"/>
                <a:sym typeface="Arial"/>
              </a:defRPr>
            </a:lvl1pPr>
            <a:lvl2pPr lvl="1">
              <a:spcBef>
                <a:spcPts val="0"/>
              </a:spcBef>
              <a:spcAft>
                <a:spcPts val="0"/>
              </a:spcAft>
              <a:buClr>
                <a:schemeClr val="dk1"/>
              </a:buClr>
              <a:buSzPts val="3733"/>
              <a:buFont typeface="Arial"/>
              <a:buNone/>
              <a:defRPr sz="3733">
                <a:solidFill>
                  <a:schemeClr val="dk1"/>
                </a:solidFill>
              </a:defRPr>
            </a:lvl2pPr>
            <a:lvl3pPr lvl="2">
              <a:spcBef>
                <a:spcPts val="0"/>
              </a:spcBef>
              <a:spcAft>
                <a:spcPts val="0"/>
              </a:spcAft>
              <a:buClr>
                <a:schemeClr val="dk1"/>
              </a:buClr>
              <a:buSzPts val="3733"/>
              <a:buFont typeface="Arial"/>
              <a:buNone/>
              <a:defRPr sz="3733">
                <a:solidFill>
                  <a:schemeClr val="dk1"/>
                </a:solidFill>
              </a:defRPr>
            </a:lvl3pPr>
            <a:lvl4pPr lvl="3">
              <a:spcBef>
                <a:spcPts val="0"/>
              </a:spcBef>
              <a:spcAft>
                <a:spcPts val="0"/>
              </a:spcAft>
              <a:buClr>
                <a:schemeClr val="dk1"/>
              </a:buClr>
              <a:buSzPts val="3733"/>
              <a:buFont typeface="Arial"/>
              <a:buNone/>
              <a:defRPr sz="3733">
                <a:solidFill>
                  <a:schemeClr val="dk1"/>
                </a:solidFill>
              </a:defRPr>
            </a:lvl4pPr>
            <a:lvl5pPr lvl="4">
              <a:spcBef>
                <a:spcPts val="0"/>
              </a:spcBef>
              <a:spcAft>
                <a:spcPts val="0"/>
              </a:spcAft>
              <a:buClr>
                <a:schemeClr val="dk1"/>
              </a:buClr>
              <a:buSzPts val="3733"/>
              <a:buFont typeface="Arial"/>
              <a:buNone/>
              <a:defRPr sz="3733">
                <a:solidFill>
                  <a:schemeClr val="dk1"/>
                </a:solidFill>
              </a:defRPr>
            </a:lvl5pPr>
            <a:lvl6pPr lvl="5">
              <a:spcBef>
                <a:spcPts val="0"/>
              </a:spcBef>
              <a:spcAft>
                <a:spcPts val="0"/>
              </a:spcAft>
              <a:buClr>
                <a:schemeClr val="dk1"/>
              </a:buClr>
              <a:buSzPts val="3733"/>
              <a:buFont typeface="Arial"/>
              <a:buNone/>
              <a:defRPr sz="3733">
                <a:solidFill>
                  <a:schemeClr val="dk1"/>
                </a:solidFill>
              </a:defRPr>
            </a:lvl6pPr>
            <a:lvl7pPr lvl="6">
              <a:spcBef>
                <a:spcPts val="0"/>
              </a:spcBef>
              <a:spcAft>
                <a:spcPts val="0"/>
              </a:spcAft>
              <a:buClr>
                <a:schemeClr val="dk1"/>
              </a:buClr>
              <a:buSzPts val="3733"/>
              <a:buFont typeface="Arial"/>
              <a:buNone/>
              <a:defRPr sz="3733">
                <a:solidFill>
                  <a:schemeClr val="dk1"/>
                </a:solidFill>
              </a:defRPr>
            </a:lvl7pPr>
            <a:lvl8pPr lvl="7">
              <a:spcBef>
                <a:spcPts val="0"/>
              </a:spcBef>
              <a:spcAft>
                <a:spcPts val="0"/>
              </a:spcAft>
              <a:buClr>
                <a:schemeClr val="dk1"/>
              </a:buClr>
              <a:buSzPts val="3733"/>
              <a:buFont typeface="Arial"/>
              <a:buNone/>
              <a:defRPr sz="3733">
                <a:solidFill>
                  <a:schemeClr val="dk1"/>
                </a:solidFill>
              </a:defRPr>
            </a:lvl8pPr>
            <a:lvl9pPr lvl="8">
              <a:spcBef>
                <a:spcPts val="0"/>
              </a:spcBef>
              <a:spcAft>
                <a:spcPts val="0"/>
              </a:spcAft>
              <a:buClr>
                <a:schemeClr val="dk1"/>
              </a:buClr>
              <a:buSzPts val="3733"/>
              <a:buFont typeface="Arial"/>
              <a:buNone/>
              <a:defRPr sz="3733">
                <a:solidFill>
                  <a:schemeClr val="dk1"/>
                </a:solidFill>
              </a:defRPr>
            </a:lvl9pPr>
          </a:lstStyle>
          <a:p/>
        </p:txBody>
      </p:sp>
      <p:sp>
        <p:nvSpPr>
          <p:cNvPr id="17" name="Google Shape;17;p2"/>
          <p:cNvSpPr txBox="1"/>
          <p:nvPr>
            <p:ph idx="1" type="body"/>
          </p:nvPr>
        </p:nvSpPr>
        <p:spPr>
          <a:xfrm>
            <a:off x="415601" y="1536633"/>
            <a:ext cx="11360799" cy="4555200"/>
          </a:xfrm>
          <a:prstGeom prst="rect">
            <a:avLst/>
          </a:prstGeom>
          <a:noFill/>
          <a:ln>
            <a:noFill/>
          </a:ln>
        </p:spPr>
        <p:txBody>
          <a:bodyPr anchorCtr="0" anchor="t" bIns="91425" lIns="91425" spcFirstLastPara="1" rIns="91425" wrap="square" tIns="91425"/>
          <a:lstStyle>
            <a:lvl1pPr indent="-228600" lvl="0" marL="457200" marR="0" algn="l">
              <a:lnSpc>
                <a:spcPct val="115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2pPr>
            <a:lvl3pPr indent="-228600" lvl="2" marL="13716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3pPr>
            <a:lvl4pPr indent="-228600" lvl="3" marL="18288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4pPr>
            <a:lvl5pPr indent="-228600" lvl="4" marL="22860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5pPr>
            <a:lvl6pPr indent="-228600" lvl="5" marL="27432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6pPr>
            <a:lvl7pPr indent="-228600" lvl="6" marL="32004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7pPr>
            <a:lvl8pPr indent="-228600" lvl="7" marL="3657600" marR="0" algn="l">
              <a:lnSpc>
                <a:spcPct val="115000"/>
              </a:lnSpc>
              <a:spcBef>
                <a:spcPts val="2133"/>
              </a:spcBef>
              <a:spcAft>
                <a:spcPts val="0"/>
              </a:spcAft>
              <a:buClr>
                <a:schemeClr val="dk2"/>
              </a:buClr>
              <a:buSzPts val="1867"/>
              <a:buFont typeface="Arial"/>
              <a:buNone/>
              <a:defRPr b="0" i="0" sz="1867" u="none" cap="none" strike="noStrike">
                <a:solidFill>
                  <a:schemeClr val="dk2"/>
                </a:solidFill>
                <a:latin typeface="Arial"/>
                <a:ea typeface="Arial"/>
                <a:cs typeface="Arial"/>
                <a:sym typeface="Arial"/>
              </a:defRPr>
            </a:lvl8pPr>
            <a:lvl9pPr indent="-228600" lvl="8" marL="4114800" marR="0" algn="l">
              <a:lnSpc>
                <a:spcPct val="115000"/>
              </a:lnSpc>
              <a:spcBef>
                <a:spcPts val="2133"/>
              </a:spcBef>
              <a:spcAft>
                <a:spcPts val="2133"/>
              </a:spcAft>
              <a:buClr>
                <a:schemeClr val="dk2"/>
              </a:buClr>
              <a:buSzPts val="1867"/>
              <a:buFont typeface="Arial"/>
              <a:buNone/>
              <a:defRPr b="0" i="0" sz="1867" u="none" cap="none" strike="noStrike">
                <a:solidFill>
                  <a:schemeClr val="dk2"/>
                </a:solidFill>
                <a:latin typeface="Arial"/>
                <a:ea typeface="Arial"/>
                <a:cs typeface="Arial"/>
                <a:sym typeface="Arial"/>
              </a:defRPr>
            </a:lvl9pPr>
          </a:lstStyle>
          <a:p/>
        </p:txBody>
      </p:sp>
      <p:sp>
        <p:nvSpPr>
          <p:cNvPr id="18" name="Google Shape;18;p2"/>
          <p:cNvSpPr txBox="1"/>
          <p:nvPr>
            <p:ph idx="12" type="sldNum"/>
          </p:nvPr>
        </p:nvSpPr>
        <p:spPr>
          <a:xfrm>
            <a:off x="11296610" y="6217621"/>
            <a:ext cx="731599" cy="524800"/>
          </a:xfrm>
          <a:prstGeom prst="rect">
            <a:avLst/>
          </a:prstGeom>
          <a:noFill/>
          <a:ln>
            <a:noFill/>
          </a:ln>
        </p:spPr>
        <p:txBody>
          <a:bodyPr anchorCtr="0" anchor="ctr" bIns="91425" lIns="91425" spcFirstLastPara="1" rIns="91425" wrap="square" tIns="91425">
            <a:noAutofit/>
          </a:bodyPr>
          <a:lstStyle>
            <a:lvl1pPr indent="0" lvl="0" marL="0" algn="l">
              <a:spcBef>
                <a:spcPts val="0"/>
              </a:spcBef>
              <a:buNone/>
              <a:defRPr sz="1867">
                <a:solidFill>
                  <a:srgbClr val="000000"/>
                </a:solidFill>
                <a:latin typeface="Arial"/>
                <a:ea typeface="Arial"/>
                <a:cs typeface="Arial"/>
                <a:sym typeface="Arial"/>
              </a:defRPr>
            </a:lvl1pPr>
            <a:lvl2pPr indent="0" lvl="1" marL="0" algn="l">
              <a:spcBef>
                <a:spcPts val="0"/>
              </a:spcBef>
              <a:buNone/>
              <a:defRPr sz="1867">
                <a:solidFill>
                  <a:srgbClr val="000000"/>
                </a:solidFill>
                <a:latin typeface="Arial"/>
                <a:ea typeface="Arial"/>
                <a:cs typeface="Arial"/>
                <a:sym typeface="Arial"/>
              </a:defRPr>
            </a:lvl2pPr>
            <a:lvl3pPr indent="0" lvl="2" marL="0" algn="l">
              <a:spcBef>
                <a:spcPts val="0"/>
              </a:spcBef>
              <a:buNone/>
              <a:defRPr sz="1867">
                <a:solidFill>
                  <a:srgbClr val="000000"/>
                </a:solidFill>
                <a:latin typeface="Arial"/>
                <a:ea typeface="Arial"/>
                <a:cs typeface="Arial"/>
                <a:sym typeface="Arial"/>
              </a:defRPr>
            </a:lvl3pPr>
            <a:lvl4pPr indent="0" lvl="3" marL="0" algn="l">
              <a:spcBef>
                <a:spcPts val="0"/>
              </a:spcBef>
              <a:buNone/>
              <a:defRPr sz="1867">
                <a:solidFill>
                  <a:srgbClr val="000000"/>
                </a:solidFill>
                <a:latin typeface="Arial"/>
                <a:ea typeface="Arial"/>
                <a:cs typeface="Arial"/>
                <a:sym typeface="Arial"/>
              </a:defRPr>
            </a:lvl4pPr>
            <a:lvl5pPr indent="0" lvl="4" marL="0" algn="l">
              <a:spcBef>
                <a:spcPts val="0"/>
              </a:spcBef>
              <a:buNone/>
              <a:defRPr sz="1867">
                <a:solidFill>
                  <a:srgbClr val="000000"/>
                </a:solidFill>
                <a:latin typeface="Arial"/>
                <a:ea typeface="Arial"/>
                <a:cs typeface="Arial"/>
                <a:sym typeface="Arial"/>
              </a:defRPr>
            </a:lvl5pPr>
            <a:lvl6pPr indent="0" lvl="5" marL="0" algn="l">
              <a:spcBef>
                <a:spcPts val="0"/>
              </a:spcBef>
              <a:buNone/>
              <a:defRPr sz="1867">
                <a:solidFill>
                  <a:srgbClr val="000000"/>
                </a:solidFill>
                <a:latin typeface="Arial"/>
                <a:ea typeface="Arial"/>
                <a:cs typeface="Arial"/>
                <a:sym typeface="Arial"/>
              </a:defRPr>
            </a:lvl6pPr>
            <a:lvl7pPr indent="0" lvl="6" marL="0" algn="l">
              <a:spcBef>
                <a:spcPts val="0"/>
              </a:spcBef>
              <a:buNone/>
              <a:defRPr sz="1867">
                <a:solidFill>
                  <a:srgbClr val="000000"/>
                </a:solidFill>
                <a:latin typeface="Arial"/>
                <a:ea typeface="Arial"/>
                <a:cs typeface="Arial"/>
                <a:sym typeface="Arial"/>
              </a:defRPr>
            </a:lvl7pPr>
            <a:lvl8pPr indent="0" lvl="7" marL="0" algn="l">
              <a:spcBef>
                <a:spcPts val="0"/>
              </a:spcBef>
              <a:buNone/>
              <a:defRPr sz="1867">
                <a:solidFill>
                  <a:srgbClr val="000000"/>
                </a:solidFill>
                <a:latin typeface="Arial"/>
                <a:ea typeface="Arial"/>
                <a:cs typeface="Arial"/>
                <a:sym typeface="Arial"/>
              </a:defRPr>
            </a:lvl8pPr>
            <a:lvl9pPr indent="0" lvl="8" marL="0" algn="l">
              <a:spcBef>
                <a:spcPts val="0"/>
              </a:spcBef>
              <a:buNone/>
              <a:defRPr sz="1867">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9" name="Shape 69"/>
        <p:cNvGrpSpPr/>
        <p:nvPr/>
      </p:nvGrpSpPr>
      <p:grpSpPr>
        <a:xfrm>
          <a:off x="0" y="0"/>
          <a:ext cx="0" cy="0"/>
          <a:chOff x="0" y="0"/>
          <a:chExt cx="0" cy="0"/>
        </a:xfrm>
      </p:grpSpPr>
      <p:sp>
        <p:nvSpPr>
          <p:cNvPr id="70" name="Google Shape;70;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6" name="Shape 76"/>
        <p:cNvGrpSpPr/>
        <p:nvPr/>
      </p:nvGrpSpPr>
      <p:grpSpPr>
        <a:xfrm>
          <a:off x="0" y="0"/>
          <a:ext cx="0" cy="0"/>
          <a:chOff x="0" y="0"/>
          <a:chExt cx="0" cy="0"/>
        </a:xfrm>
      </p:grpSpPr>
      <p:sp>
        <p:nvSpPr>
          <p:cNvPr id="77" name="Google Shape;7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88" name="Shape 88"/>
        <p:cNvGrpSpPr/>
        <p:nvPr/>
      </p:nvGrpSpPr>
      <p:grpSpPr>
        <a:xfrm>
          <a:off x="0" y="0"/>
          <a:ext cx="0" cy="0"/>
          <a:chOff x="0" y="0"/>
          <a:chExt cx="0" cy="0"/>
        </a:xfrm>
      </p:grpSpPr>
      <p:sp>
        <p:nvSpPr>
          <p:cNvPr id="89" name="Google Shape;89;p14"/>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0" name="Google Shape;90;p14"/>
          <p:cNvSpPr/>
          <p:nvPr/>
        </p:nvSpPr>
        <p:spPr>
          <a:xfrm>
            <a:off x="0" y="0"/>
            <a:ext cx="12192000" cy="2881500"/>
          </a:xfrm>
          <a:prstGeom prst="rect">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1" name="Google Shape;91;p14"/>
          <p:cNvSpPr txBox="1"/>
          <p:nvPr>
            <p:ph type="title"/>
          </p:nvPr>
        </p:nvSpPr>
        <p:spPr>
          <a:xfrm>
            <a:off x="423600" y="492433"/>
            <a:ext cx="9246300" cy="2105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Clr>
                <a:schemeClr val="lt1"/>
              </a:buClr>
              <a:buSzPts val="4800"/>
              <a:buNone/>
              <a:defRPr b="1" sz="48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4800"/>
              <a:buNone/>
              <a:defRPr b="1" sz="4800">
                <a:solidFill>
                  <a:schemeClr val="lt1"/>
                </a:solidFill>
              </a:defRPr>
            </a:lvl2pPr>
            <a:lvl3pPr lvl="2" algn="l">
              <a:lnSpc>
                <a:spcPct val="100000"/>
              </a:lnSpc>
              <a:spcBef>
                <a:spcPts val="0"/>
              </a:spcBef>
              <a:spcAft>
                <a:spcPts val="0"/>
              </a:spcAft>
              <a:buClr>
                <a:schemeClr val="lt1"/>
              </a:buClr>
              <a:buSzPts val="4800"/>
              <a:buNone/>
              <a:defRPr b="1" sz="4800">
                <a:solidFill>
                  <a:schemeClr val="lt1"/>
                </a:solidFill>
              </a:defRPr>
            </a:lvl3pPr>
            <a:lvl4pPr lvl="3" algn="l">
              <a:lnSpc>
                <a:spcPct val="100000"/>
              </a:lnSpc>
              <a:spcBef>
                <a:spcPts val="0"/>
              </a:spcBef>
              <a:spcAft>
                <a:spcPts val="0"/>
              </a:spcAft>
              <a:buClr>
                <a:schemeClr val="lt1"/>
              </a:buClr>
              <a:buSzPts val="4800"/>
              <a:buNone/>
              <a:defRPr b="1" sz="4800">
                <a:solidFill>
                  <a:schemeClr val="lt1"/>
                </a:solidFill>
              </a:defRPr>
            </a:lvl4pPr>
            <a:lvl5pPr lvl="4" algn="l">
              <a:lnSpc>
                <a:spcPct val="100000"/>
              </a:lnSpc>
              <a:spcBef>
                <a:spcPts val="0"/>
              </a:spcBef>
              <a:spcAft>
                <a:spcPts val="0"/>
              </a:spcAft>
              <a:buClr>
                <a:schemeClr val="lt1"/>
              </a:buClr>
              <a:buSzPts val="4800"/>
              <a:buNone/>
              <a:defRPr b="1" sz="4800">
                <a:solidFill>
                  <a:schemeClr val="lt1"/>
                </a:solidFill>
              </a:defRPr>
            </a:lvl5pPr>
            <a:lvl6pPr lvl="5" algn="l">
              <a:lnSpc>
                <a:spcPct val="100000"/>
              </a:lnSpc>
              <a:spcBef>
                <a:spcPts val="0"/>
              </a:spcBef>
              <a:spcAft>
                <a:spcPts val="0"/>
              </a:spcAft>
              <a:buClr>
                <a:schemeClr val="lt1"/>
              </a:buClr>
              <a:buSzPts val="4800"/>
              <a:buNone/>
              <a:defRPr b="1" sz="4800">
                <a:solidFill>
                  <a:schemeClr val="lt1"/>
                </a:solidFill>
              </a:defRPr>
            </a:lvl6pPr>
            <a:lvl7pPr lvl="6" algn="l">
              <a:lnSpc>
                <a:spcPct val="100000"/>
              </a:lnSpc>
              <a:spcBef>
                <a:spcPts val="0"/>
              </a:spcBef>
              <a:spcAft>
                <a:spcPts val="0"/>
              </a:spcAft>
              <a:buClr>
                <a:schemeClr val="lt1"/>
              </a:buClr>
              <a:buSzPts val="4800"/>
              <a:buNone/>
              <a:defRPr b="1" sz="4800">
                <a:solidFill>
                  <a:schemeClr val="lt1"/>
                </a:solidFill>
              </a:defRPr>
            </a:lvl7pPr>
            <a:lvl8pPr lvl="7" algn="l">
              <a:lnSpc>
                <a:spcPct val="100000"/>
              </a:lnSpc>
              <a:spcBef>
                <a:spcPts val="0"/>
              </a:spcBef>
              <a:spcAft>
                <a:spcPts val="0"/>
              </a:spcAft>
              <a:buClr>
                <a:schemeClr val="lt1"/>
              </a:buClr>
              <a:buSzPts val="4800"/>
              <a:buNone/>
              <a:defRPr b="1" sz="4800">
                <a:solidFill>
                  <a:schemeClr val="lt1"/>
                </a:solidFill>
              </a:defRPr>
            </a:lvl8pPr>
            <a:lvl9pPr lvl="8" algn="l">
              <a:lnSpc>
                <a:spcPct val="100000"/>
              </a:lnSpc>
              <a:spcBef>
                <a:spcPts val="0"/>
              </a:spcBef>
              <a:spcAft>
                <a:spcPts val="0"/>
              </a:spcAft>
              <a:buClr>
                <a:schemeClr val="lt1"/>
              </a:buClr>
              <a:buSzPts val="4800"/>
              <a:buNone/>
              <a:defRPr b="1" sz="4800">
                <a:solidFill>
                  <a:schemeClr val="lt1"/>
                </a:solidFill>
              </a:defRPr>
            </a:lvl9pPr>
          </a:lstStyle>
          <a:p/>
        </p:txBody>
      </p:sp>
      <p:sp>
        <p:nvSpPr>
          <p:cNvPr id="92" name="Google Shape;92;p14"/>
          <p:cNvSpPr txBox="1"/>
          <p:nvPr>
            <p:ph idx="1" type="body"/>
          </p:nvPr>
        </p:nvSpPr>
        <p:spPr>
          <a:xfrm>
            <a:off x="423600" y="3242767"/>
            <a:ext cx="8530500" cy="3106500"/>
          </a:xfrm>
          <a:prstGeom prst="rect">
            <a:avLst/>
          </a:prstGeom>
          <a:noFill/>
          <a:ln>
            <a:noFill/>
          </a:ln>
        </p:spPr>
        <p:txBody>
          <a:bodyPr anchorCtr="0" anchor="t" bIns="91425" lIns="91425" spcFirstLastPara="1" rIns="91425" wrap="square" tIns="91425"/>
          <a:lstStyle>
            <a:lvl1pPr indent="-361950" lvl="0" marL="457200" algn="l">
              <a:lnSpc>
                <a:spcPct val="115000"/>
              </a:lnSpc>
              <a:spcBef>
                <a:spcPts val="1000"/>
              </a:spcBef>
              <a:spcAft>
                <a:spcPts val="0"/>
              </a:spcAft>
              <a:buClr>
                <a:schemeClr val="dk2"/>
              </a:buClr>
              <a:buSzPts val="2100"/>
              <a:buChar char="•"/>
              <a:defRPr sz="2100">
                <a:solidFill>
                  <a:schemeClr val="dk2"/>
                </a:solidFill>
                <a:latin typeface="Arial"/>
                <a:ea typeface="Arial"/>
                <a:cs typeface="Arial"/>
                <a:sym typeface="Arial"/>
              </a:defRPr>
            </a:lvl1pPr>
            <a:lvl2pPr indent="-381000" lvl="1" marL="914400" algn="l">
              <a:lnSpc>
                <a:spcPct val="115000"/>
              </a:lnSpc>
              <a:spcBef>
                <a:spcPts val="2100"/>
              </a:spcBef>
              <a:spcAft>
                <a:spcPts val="0"/>
              </a:spcAft>
              <a:buClr>
                <a:schemeClr val="dk2"/>
              </a:buClr>
              <a:buSzPts val="2400"/>
              <a:buChar char="•"/>
              <a:defRPr sz="1900">
                <a:solidFill>
                  <a:schemeClr val="dk2"/>
                </a:solidFill>
                <a:latin typeface="Arial"/>
                <a:ea typeface="Arial"/>
                <a:cs typeface="Arial"/>
                <a:sym typeface="Arial"/>
              </a:defRPr>
            </a:lvl2pPr>
            <a:lvl3pPr indent="-355600" lvl="2" marL="1371600" algn="l">
              <a:lnSpc>
                <a:spcPct val="115000"/>
              </a:lnSpc>
              <a:spcBef>
                <a:spcPts val="2100"/>
              </a:spcBef>
              <a:spcAft>
                <a:spcPts val="0"/>
              </a:spcAft>
              <a:buClr>
                <a:schemeClr val="dk2"/>
              </a:buClr>
              <a:buSzPts val="2000"/>
              <a:buChar char="•"/>
              <a:defRPr sz="1900">
                <a:solidFill>
                  <a:schemeClr val="dk2"/>
                </a:solidFill>
                <a:latin typeface="Arial"/>
                <a:ea typeface="Arial"/>
                <a:cs typeface="Arial"/>
                <a:sym typeface="Arial"/>
              </a:defRPr>
            </a:lvl3pPr>
            <a:lvl4pPr indent="-342900" lvl="3" marL="1828800" algn="l">
              <a:lnSpc>
                <a:spcPct val="115000"/>
              </a:lnSpc>
              <a:spcBef>
                <a:spcPts val="2100"/>
              </a:spcBef>
              <a:spcAft>
                <a:spcPts val="0"/>
              </a:spcAft>
              <a:buClr>
                <a:schemeClr val="dk2"/>
              </a:buClr>
              <a:buSzPts val="1800"/>
              <a:buChar char="•"/>
              <a:defRPr sz="1900">
                <a:solidFill>
                  <a:schemeClr val="dk2"/>
                </a:solidFill>
                <a:latin typeface="Arial"/>
                <a:ea typeface="Arial"/>
                <a:cs typeface="Arial"/>
                <a:sym typeface="Arial"/>
              </a:defRPr>
            </a:lvl4pPr>
            <a:lvl5pPr indent="-342900" lvl="4" marL="2286000" algn="l">
              <a:lnSpc>
                <a:spcPct val="115000"/>
              </a:lnSpc>
              <a:spcBef>
                <a:spcPts val="2100"/>
              </a:spcBef>
              <a:spcAft>
                <a:spcPts val="0"/>
              </a:spcAft>
              <a:buClr>
                <a:schemeClr val="dk2"/>
              </a:buClr>
              <a:buSzPts val="1800"/>
              <a:buChar char="•"/>
              <a:defRPr sz="1900">
                <a:solidFill>
                  <a:schemeClr val="dk2"/>
                </a:solidFill>
                <a:latin typeface="Arial"/>
                <a:ea typeface="Arial"/>
                <a:cs typeface="Arial"/>
                <a:sym typeface="Arial"/>
              </a:defRPr>
            </a:lvl5pPr>
            <a:lvl6pPr indent="-342900" lvl="5" marL="2743200" algn="l">
              <a:lnSpc>
                <a:spcPct val="115000"/>
              </a:lnSpc>
              <a:spcBef>
                <a:spcPts val="2100"/>
              </a:spcBef>
              <a:spcAft>
                <a:spcPts val="0"/>
              </a:spcAft>
              <a:buClr>
                <a:schemeClr val="dk2"/>
              </a:buClr>
              <a:buSzPts val="1800"/>
              <a:buChar char="•"/>
              <a:defRPr sz="1900">
                <a:solidFill>
                  <a:schemeClr val="dk2"/>
                </a:solidFill>
                <a:latin typeface="Arial"/>
                <a:ea typeface="Arial"/>
                <a:cs typeface="Arial"/>
                <a:sym typeface="Arial"/>
              </a:defRPr>
            </a:lvl6pPr>
            <a:lvl7pPr indent="-342900" lvl="6" marL="3200400" algn="l">
              <a:lnSpc>
                <a:spcPct val="115000"/>
              </a:lnSpc>
              <a:spcBef>
                <a:spcPts val="2100"/>
              </a:spcBef>
              <a:spcAft>
                <a:spcPts val="0"/>
              </a:spcAft>
              <a:buClr>
                <a:schemeClr val="dk2"/>
              </a:buClr>
              <a:buSzPts val="1800"/>
              <a:buChar char="•"/>
              <a:defRPr sz="1900">
                <a:solidFill>
                  <a:schemeClr val="dk2"/>
                </a:solidFill>
                <a:latin typeface="Arial"/>
                <a:ea typeface="Arial"/>
                <a:cs typeface="Arial"/>
                <a:sym typeface="Arial"/>
              </a:defRPr>
            </a:lvl7pPr>
            <a:lvl8pPr indent="-342900" lvl="7" marL="3657600" algn="l">
              <a:lnSpc>
                <a:spcPct val="115000"/>
              </a:lnSpc>
              <a:spcBef>
                <a:spcPts val="2100"/>
              </a:spcBef>
              <a:spcAft>
                <a:spcPts val="0"/>
              </a:spcAft>
              <a:buClr>
                <a:schemeClr val="dk2"/>
              </a:buClr>
              <a:buSzPts val="1800"/>
              <a:buChar char="•"/>
              <a:defRPr sz="1900">
                <a:solidFill>
                  <a:schemeClr val="dk2"/>
                </a:solidFill>
                <a:latin typeface="Arial"/>
                <a:ea typeface="Arial"/>
                <a:cs typeface="Arial"/>
                <a:sym typeface="Arial"/>
              </a:defRPr>
            </a:lvl8pPr>
            <a:lvl9pPr indent="-342900" lvl="8" marL="4114800" algn="l">
              <a:lnSpc>
                <a:spcPct val="115000"/>
              </a:lnSpc>
              <a:spcBef>
                <a:spcPts val="2100"/>
              </a:spcBef>
              <a:spcAft>
                <a:spcPts val="2100"/>
              </a:spcAft>
              <a:buClr>
                <a:schemeClr val="dk2"/>
              </a:buClr>
              <a:buSzPts val="1800"/>
              <a:buChar char="•"/>
              <a:defRPr sz="1900">
                <a:solidFill>
                  <a:schemeClr val="dk2"/>
                </a:solidFill>
                <a:latin typeface="Arial"/>
                <a:ea typeface="Arial"/>
                <a:cs typeface="Arial"/>
                <a:sym typeface="Arial"/>
              </a:defRPr>
            </a:lvl9pPr>
          </a:lstStyle>
          <a:p/>
        </p:txBody>
      </p:sp>
      <p:sp>
        <p:nvSpPr>
          <p:cNvPr id="93" name="Google Shape;93;p14"/>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94" name="Shape 94"/>
        <p:cNvGrpSpPr/>
        <p:nvPr/>
      </p:nvGrpSpPr>
      <p:grpSpPr>
        <a:xfrm>
          <a:off x="0" y="0"/>
          <a:ext cx="0" cy="0"/>
          <a:chOff x="0" y="0"/>
          <a:chExt cx="0" cy="0"/>
        </a:xfrm>
      </p:grpSpPr>
      <p:sp>
        <p:nvSpPr>
          <p:cNvPr id="95" name="Google Shape;95;p15"/>
          <p:cNvSpPr/>
          <p:nvPr/>
        </p:nvSpPr>
        <p:spPr>
          <a:xfrm rot="10800000">
            <a:off x="0" y="0"/>
            <a:ext cx="121920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p15"/>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algn="r">
              <a:lnSpc>
                <a:spcPct val="100000"/>
              </a:lnSpc>
              <a:spcAft>
                <a:spcPts val="0"/>
              </a:spcAft>
              <a:buNone/>
              <a:defRPr sz="1300">
                <a:solidFill>
                  <a:srgbClr val="FFFFFF"/>
                </a:solidFill>
              </a:defRPr>
            </a:lvl1pPr>
            <a:lvl2pPr lvl="1" algn="r">
              <a:lnSpc>
                <a:spcPct val="100000"/>
              </a:lnSpc>
              <a:spcAft>
                <a:spcPts val="0"/>
              </a:spcAft>
              <a:buNone/>
              <a:defRPr sz="1300">
                <a:solidFill>
                  <a:srgbClr val="FFFFFF"/>
                </a:solidFill>
              </a:defRPr>
            </a:lvl2pPr>
            <a:lvl3pPr lvl="2" algn="r">
              <a:lnSpc>
                <a:spcPct val="100000"/>
              </a:lnSpc>
              <a:spcAft>
                <a:spcPts val="0"/>
              </a:spcAft>
              <a:buNone/>
              <a:defRPr sz="1300">
                <a:solidFill>
                  <a:srgbClr val="FFFFFF"/>
                </a:solidFill>
              </a:defRPr>
            </a:lvl3pPr>
            <a:lvl4pPr lvl="3" algn="r">
              <a:lnSpc>
                <a:spcPct val="100000"/>
              </a:lnSpc>
              <a:spcAft>
                <a:spcPts val="0"/>
              </a:spcAft>
              <a:buNone/>
              <a:defRPr sz="1300">
                <a:solidFill>
                  <a:srgbClr val="FFFFFF"/>
                </a:solidFill>
              </a:defRPr>
            </a:lvl4pPr>
            <a:lvl5pPr lvl="4" algn="r">
              <a:lnSpc>
                <a:spcPct val="100000"/>
              </a:lnSpc>
              <a:spcAft>
                <a:spcPts val="0"/>
              </a:spcAft>
              <a:buNone/>
              <a:defRPr sz="1300">
                <a:solidFill>
                  <a:srgbClr val="FFFFFF"/>
                </a:solidFill>
              </a:defRPr>
            </a:lvl5pPr>
            <a:lvl6pPr lvl="5" algn="r">
              <a:lnSpc>
                <a:spcPct val="100000"/>
              </a:lnSpc>
              <a:spcAft>
                <a:spcPts val="0"/>
              </a:spcAft>
              <a:buNone/>
              <a:defRPr sz="1300">
                <a:solidFill>
                  <a:srgbClr val="FFFFFF"/>
                </a:solidFill>
              </a:defRPr>
            </a:lvl6pPr>
            <a:lvl7pPr lvl="6" algn="r">
              <a:lnSpc>
                <a:spcPct val="100000"/>
              </a:lnSpc>
              <a:spcAft>
                <a:spcPts val="0"/>
              </a:spcAft>
              <a:buNone/>
              <a:defRPr sz="1300">
                <a:solidFill>
                  <a:srgbClr val="FFFFFF"/>
                </a:solidFill>
              </a:defRPr>
            </a:lvl7pPr>
            <a:lvl8pPr lvl="7" algn="r">
              <a:lnSpc>
                <a:spcPct val="100000"/>
              </a:lnSpc>
              <a:spcAft>
                <a:spcPts val="0"/>
              </a:spcAft>
              <a:buNone/>
              <a:defRPr sz="1300">
                <a:solidFill>
                  <a:srgbClr val="FFFFFF"/>
                </a:solidFill>
              </a:defRPr>
            </a:lvl8pPr>
            <a:lvl9pPr lvl="8" algn="r">
              <a:lnSpc>
                <a:spcPct val="100000"/>
              </a:lnSpc>
              <a:spcAft>
                <a:spcPts val="0"/>
              </a:spcAft>
              <a:buNone/>
              <a:defRPr sz="1300">
                <a:solidFill>
                  <a:srgbClr val="FFFFFF"/>
                </a:solidFill>
              </a:defRPr>
            </a:lvl9pPr>
          </a:lstStyle>
          <a:p>
            <a:pPr indent="0" lvl="0" marL="0" rtl="0" algn="r">
              <a:spcBef>
                <a:spcPts val="0"/>
              </a:spcBef>
              <a:spcAft>
                <a:spcPts val="0"/>
              </a:spcAft>
              <a:buNone/>
            </a:pPr>
            <a:fld id="{00000000-1234-1234-1234-123412341234}" type="slidenum">
              <a:rPr lang="en-US"/>
              <a:t>‹#›</a:t>
            </a:fld>
            <a:endParaRPr/>
          </a:p>
        </p:txBody>
      </p:sp>
      <p:sp>
        <p:nvSpPr>
          <p:cNvPr id="97" name="Google Shape;97;p15"/>
          <p:cNvSpPr txBox="1"/>
          <p:nvPr>
            <p:ph idx="1" type="subTitle"/>
          </p:nvPr>
        </p:nvSpPr>
        <p:spPr>
          <a:xfrm>
            <a:off x="446800" y="4089283"/>
            <a:ext cx="11298300" cy="482700"/>
          </a:xfrm>
          <a:prstGeom prst="rect">
            <a:avLst/>
          </a:prstGeom>
          <a:noFill/>
          <a:ln>
            <a:noFill/>
          </a:ln>
        </p:spPr>
        <p:txBody>
          <a:bodyPr anchorCtr="0" anchor="t" bIns="45700" lIns="91425" spcFirstLastPara="1" rIns="91425" wrap="square" tIns="45700"/>
          <a:lstStyle>
            <a:lvl1pPr lvl="0" algn="l">
              <a:lnSpc>
                <a:spcPct val="100000"/>
              </a:lnSpc>
              <a:spcBef>
                <a:spcPts val="1000"/>
              </a:spcBef>
              <a:spcAft>
                <a:spcPts val="0"/>
              </a:spcAft>
              <a:buClr>
                <a:srgbClr val="FFFFFF"/>
              </a:buClr>
              <a:buSzPts val="2400"/>
              <a:buNone/>
              <a:defRPr sz="2400">
                <a:solidFill>
                  <a:srgbClr val="FFFFFF"/>
                </a:solidFill>
              </a:defRPr>
            </a:lvl1pPr>
            <a:lvl2pPr lvl="1" algn="l">
              <a:lnSpc>
                <a:spcPct val="100000"/>
              </a:lnSpc>
              <a:spcBef>
                <a:spcPts val="500"/>
              </a:spcBef>
              <a:spcAft>
                <a:spcPts val="0"/>
              </a:spcAft>
              <a:buClr>
                <a:srgbClr val="FFFFFF"/>
              </a:buClr>
              <a:buSzPts val="2400"/>
              <a:buNone/>
              <a:defRPr sz="2400">
                <a:solidFill>
                  <a:srgbClr val="FFFFFF"/>
                </a:solidFill>
              </a:defRPr>
            </a:lvl2pPr>
            <a:lvl3pPr lvl="2" algn="l">
              <a:lnSpc>
                <a:spcPct val="100000"/>
              </a:lnSpc>
              <a:spcBef>
                <a:spcPts val="500"/>
              </a:spcBef>
              <a:spcAft>
                <a:spcPts val="0"/>
              </a:spcAft>
              <a:buClr>
                <a:srgbClr val="FFFFFF"/>
              </a:buClr>
              <a:buSzPts val="2400"/>
              <a:buNone/>
              <a:defRPr sz="2400">
                <a:solidFill>
                  <a:srgbClr val="FFFFFF"/>
                </a:solidFill>
              </a:defRPr>
            </a:lvl3pPr>
            <a:lvl4pPr lvl="3" algn="l">
              <a:lnSpc>
                <a:spcPct val="100000"/>
              </a:lnSpc>
              <a:spcBef>
                <a:spcPts val="500"/>
              </a:spcBef>
              <a:spcAft>
                <a:spcPts val="0"/>
              </a:spcAft>
              <a:buClr>
                <a:srgbClr val="FFFFFF"/>
              </a:buClr>
              <a:buSzPts val="2400"/>
              <a:buNone/>
              <a:defRPr sz="2400">
                <a:solidFill>
                  <a:srgbClr val="FFFFFF"/>
                </a:solidFill>
              </a:defRPr>
            </a:lvl4pPr>
            <a:lvl5pPr lvl="4" algn="l">
              <a:lnSpc>
                <a:spcPct val="100000"/>
              </a:lnSpc>
              <a:spcBef>
                <a:spcPts val="500"/>
              </a:spcBef>
              <a:spcAft>
                <a:spcPts val="0"/>
              </a:spcAft>
              <a:buClr>
                <a:srgbClr val="FFFFFF"/>
              </a:buClr>
              <a:buSzPts val="2400"/>
              <a:buNone/>
              <a:defRPr sz="2400">
                <a:solidFill>
                  <a:srgbClr val="FFFFFF"/>
                </a:solidFill>
              </a:defRPr>
            </a:lvl5pPr>
            <a:lvl6pPr lvl="5" algn="l">
              <a:lnSpc>
                <a:spcPct val="100000"/>
              </a:lnSpc>
              <a:spcBef>
                <a:spcPts val="500"/>
              </a:spcBef>
              <a:spcAft>
                <a:spcPts val="0"/>
              </a:spcAft>
              <a:buClr>
                <a:srgbClr val="FFFFFF"/>
              </a:buClr>
              <a:buSzPts val="2400"/>
              <a:buNone/>
              <a:defRPr sz="2400">
                <a:solidFill>
                  <a:srgbClr val="FFFFFF"/>
                </a:solidFill>
              </a:defRPr>
            </a:lvl6pPr>
            <a:lvl7pPr lvl="6" algn="l">
              <a:lnSpc>
                <a:spcPct val="100000"/>
              </a:lnSpc>
              <a:spcBef>
                <a:spcPts val="500"/>
              </a:spcBef>
              <a:spcAft>
                <a:spcPts val="0"/>
              </a:spcAft>
              <a:buClr>
                <a:srgbClr val="FFFFFF"/>
              </a:buClr>
              <a:buSzPts val="2400"/>
              <a:buNone/>
              <a:defRPr sz="2400">
                <a:solidFill>
                  <a:srgbClr val="FFFFFF"/>
                </a:solidFill>
              </a:defRPr>
            </a:lvl7pPr>
            <a:lvl8pPr lvl="7" algn="l">
              <a:lnSpc>
                <a:spcPct val="100000"/>
              </a:lnSpc>
              <a:spcBef>
                <a:spcPts val="500"/>
              </a:spcBef>
              <a:spcAft>
                <a:spcPts val="0"/>
              </a:spcAft>
              <a:buClr>
                <a:srgbClr val="FFFFFF"/>
              </a:buClr>
              <a:buSzPts val="2400"/>
              <a:buNone/>
              <a:defRPr sz="2400">
                <a:solidFill>
                  <a:srgbClr val="FFFFFF"/>
                </a:solidFill>
              </a:defRPr>
            </a:lvl8pPr>
            <a:lvl9pPr lvl="8" algn="l">
              <a:lnSpc>
                <a:spcPct val="100000"/>
              </a:lnSpc>
              <a:spcBef>
                <a:spcPts val="500"/>
              </a:spcBef>
              <a:spcAft>
                <a:spcPts val="0"/>
              </a:spcAft>
              <a:buClr>
                <a:srgbClr val="FFFFFF"/>
              </a:buClr>
              <a:buSzPts val="2400"/>
              <a:buNone/>
              <a:defRPr sz="2400">
                <a:solidFill>
                  <a:srgbClr val="FFFFFF"/>
                </a:solidFill>
              </a:defRPr>
            </a:lvl9pPr>
          </a:lstStyle>
          <a:p/>
        </p:txBody>
      </p:sp>
      <p:sp>
        <p:nvSpPr>
          <p:cNvPr id="98" name="Google Shape;98;p15"/>
          <p:cNvSpPr txBox="1"/>
          <p:nvPr>
            <p:ph type="ctrTitle"/>
          </p:nvPr>
        </p:nvSpPr>
        <p:spPr>
          <a:xfrm>
            <a:off x="446800" y="2286083"/>
            <a:ext cx="11298300" cy="17016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Clr>
                <a:srgbClr val="FFFFFF"/>
              </a:buClr>
              <a:buSzPts val="4800"/>
              <a:buNone/>
              <a:defRPr b="1" sz="4800">
                <a:solidFill>
                  <a:srgbClr val="FFFFFF"/>
                </a:solidFill>
              </a:defRPr>
            </a:lvl1pPr>
            <a:lvl2pPr lvl="1" algn="l">
              <a:lnSpc>
                <a:spcPct val="100000"/>
              </a:lnSpc>
              <a:spcBef>
                <a:spcPts val="0"/>
              </a:spcBef>
              <a:spcAft>
                <a:spcPts val="0"/>
              </a:spcAft>
              <a:buClr>
                <a:srgbClr val="FFFFFF"/>
              </a:buClr>
              <a:buSzPts val="4800"/>
              <a:buNone/>
              <a:defRPr b="1" sz="4800">
                <a:solidFill>
                  <a:srgbClr val="FFFFFF"/>
                </a:solidFill>
              </a:defRPr>
            </a:lvl2pPr>
            <a:lvl3pPr lvl="2" algn="l">
              <a:lnSpc>
                <a:spcPct val="100000"/>
              </a:lnSpc>
              <a:spcBef>
                <a:spcPts val="0"/>
              </a:spcBef>
              <a:spcAft>
                <a:spcPts val="0"/>
              </a:spcAft>
              <a:buClr>
                <a:srgbClr val="FFFFFF"/>
              </a:buClr>
              <a:buSzPts val="4800"/>
              <a:buNone/>
              <a:defRPr b="1" sz="4800">
                <a:solidFill>
                  <a:srgbClr val="FFFFFF"/>
                </a:solidFill>
              </a:defRPr>
            </a:lvl3pPr>
            <a:lvl4pPr lvl="3" algn="l">
              <a:lnSpc>
                <a:spcPct val="100000"/>
              </a:lnSpc>
              <a:spcBef>
                <a:spcPts val="0"/>
              </a:spcBef>
              <a:spcAft>
                <a:spcPts val="0"/>
              </a:spcAft>
              <a:buClr>
                <a:srgbClr val="FFFFFF"/>
              </a:buClr>
              <a:buSzPts val="4800"/>
              <a:buNone/>
              <a:defRPr b="1" sz="4800">
                <a:solidFill>
                  <a:srgbClr val="FFFFFF"/>
                </a:solidFill>
              </a:defRPr>
            </a:lvl4pPr>
            <a:lvl5pPr lvl="4" algn="l">
              <a:lnSpc>
                <a:spcPct val="100000"/>
              </a:lnSpc>
              <a:spcBef>
                <a:spcPts val="0"/>
              </a:spcBef>
              <a:spcAft>
                <a:spcPts val="0"/>
              </a:spcAft>
              <a:buClr>
                <a:srgbClr val="FFFFFF"/>
              </a:buClr>
              <a:buSzPts val="4800"/>
              <a:buNone/>
              <a:defRPr b="1" sz="4800">
                <a:solidFill>
                  <a:srgbClr val="FFFFFF"/>
                </a:solidFill>
              </a:defRPr>
            </a:lvl5pPr>
            <a:lvl6pPr lvl="5" algn="l">
              <a:lnSpc>
                <a:spcPct val="100000"/>
              </a:lnSpc>
              <a:spcBef>
                <a:spcPts val="0"/>
              </a:spcBef>
              <a:spcAft>
                <a:spcPts val="0"/>
              </a:spcAft>
              <a:buClr>
                <a:srgbClr val="FFFFFF"/>
              </a:buClr>
              <a:buSzPts val="4800"/>
              <a:buNone/>
              <a:defRPr b="1" sz="4800">
                <a:solidFill>
                  <a:srgbClr val="FFFFFF"/>
                </a:solidFill>
              </a:defRPr>
            </a:lvl6pPr>
            <a:lvl7pPr lvl="6" algn="l">
              <a:lnSpc>
                <a:spcPct val="100000"/>
              </a:lnSpc>
              <a:spcBef>
                <a:spcPts val="0"/>
              </a:spcBef>
              <a:spcAft>
                <a:spcPts val="0"/>
              </a:spcAft>
              <a:buClr>
                <a:srgbClr val="FFFFFF"/>
              </a:buClr>
              <a:buSzPts val="4800"/>
              <a:buNone/>
              <a:defRPr b="1" sz="4800">
                <a:solidFill>
                  <a:srgbClr val="FFFFFF"/>
                </a:solidFill>
              </a:defRPr>
            </a:lvl7pPr>
            <a:lvl8pPr lvl="7" algn="l">
              <a:lnSpc>
                <a:spcPct val="100000"/>
              </a:lnSpc>
              <a:spcBef>
                <a:spcPts val="0"/>
              </a:spcBef>
              <a:spcAft>
                <a:spcPts val="0"/>
              </a:spcAft>
              <a:buClr>
                <a:srgbClr val="FFFFFF"/>
              </a:buClr>
              <a:buSzPts val="4800"/>
              <a:buNone/>
              <a:defRPr b="1" sz="4800">
                <a:solidFill>
                  <a:srgbClr val="FFFFFF"/>
                </a:solidFill>
              </a:defRPr>
            </a:lvl8pPr>
            <a:lvl9pPr lvl="8" algn="l">
              <a:lnSpc>
                <a:spcPct val="100000"/>
              </a:lnSpc>
              <a:spcBef>
                <a:spcPts val="0"/>
              </a:spcBef>
              <a:spcAft>
                <a:spcPts val="0"/>
              </a:spcAft>
              <a:buClr>
                <a:srgbClr val="FFFFFF"/>
              </a:buClr>
              <a:buSzPts val="4800"/>
              <a:buNone/>
              <a:defRPr b="1" sz="48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5" name="Shape 105"/>
        <p:cNvGrpSpPr/>
        <p:nvPr/>
      </p:nvGrpSpPr>
      <p:grpSpPr>
        <a:xfrm>
          <a:off x="0" y="0"/>
          <a:ext cx="0" cy="0"/>
          <a:chOff x="0" y="0"/>
          <a:chExt cx="0" cy="0"/>
        </a:xfrm>
      </p:grpSpPr>
      <p:sp>
        <p:nvSpPr>
          <p:cNvPr id="106" name="Google Shape;106;p17"/>
          <p:cNvSpPr txBox="1"/>
          <p:nvPr>
            <p:ph type="ctrTitle"/>
          </p:nvPr>
        </p:nvSpPr>
        <p:spPr>
          <a:xfrm>
            <a:off x="1524000" y="1122363"/>
            <a:ext cx="9144000" cy="2387700"/>
          </a:xfrm>
          <a:prstGeom prst="rect">
            <a:avLst/>
          </a:prstGeom>
          <a:noFill/>
          <a:ln>
            <a:noFill/>
          </a:ln>
        </p:spPr>
        <p:txBody>
          <a:bodyPr anchorCtr="0" anchor="b" bIns="60925" lIns="121900" spcFirstLastPara="1" rIns="121900" wrap="square" tIns="60925"/>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07" name="Google Shape;107;p17"/>
          <p:cNvSpPr txBox="1"/>
          <p:nvPr>
            <p:ph idx="1" type="subTitle"/>
          </p:nvPr>
        </p:nvSpPr>
        <p:spPr>
          <a:xfrm>
            <a:off x="1524000" y="3602037"/>
            <a:ext cx="9144000" cy="1655700"/>
          </a:xfrm>
          <a:prstGeom prst="rect">
            <a:avLst/>
          </a:prstGeom>
          <a:noFill/>
          <a:ln>
            <a:noFill/>
          </a:ln>
        </p:spPr>
        <p:txBody>
          <a:bodyPr anchorCtr="0" anchor="t" bIns="60925" lIns="121900" spcFirstLastPara="1" rIns="121900" wrap="square" tIns="60925"/>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08" name="Google Shape;108;p17"/>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09" name="Google Shape;109;p17"/>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10" name="Google Shape;110;p17"/>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11" name="Shape 111"/>
        <p:cNvGrpSpPr/>
        <p:nvPr/>
      </p:nvGrpSpPr>
      <p:grpSpPr>
        <a:xfrm>
          <a:off x="0" y="0"/>
          <a:ext cx="0" cy="0"/>
          <a:chOff x="0" y="0"/>
          <a:chExt cx="0" cy="0"/>
        </a:xfrm>
      </p:grpSpPr>
      <p:sp>
        <p:nvSpPr>
          <p:cNvPr id="112" name="Google Shape;112;p1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rtl="0" algn="l">
              <a:lnSpc>
                <a:spcPct val="90000"/>
              </a:lnSpc>
              <a:spcBef>
                <a:spcPts val="0"/>
              </a:spcBef>
              <a:spcAft>
                <a:spcPts val="0"/>
              </a:spcAft>
              <a:buClr>
                <a:schemeClr val="dk1"/>
              </a:buClr>
              <a:buSzPts val="4400"/>
              <a:buFont typeface="Calibri"/>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13" name="Google Shape;113;p18"/>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406400" lvl="0" marL="457200" rtl="0" algn="l">
              <a:lnSpc>
                <a:spcPct val="90000"/>
              </a:lnSpc>
              <a:spcBef>
                <a:spcPts val="0"/>
              </a:spcBef>
              <a:spcAft>
                <a:spcPts val="0"/>
              </a:spcAft>
              <a:buClr>
                <a:schemeClr val="dk1"/>
              </a:buClr>
              <a:buSzPts val="2800"/>
              <a:buChar char="•"/>
              <a:defRPr/>
            </a:lvl1pPr>
            <a:lvl2pPr indent="-381000" lvl="1" marL="914400" rtl="0" algn="l">
              <a:lnSpc>
                <a:spcPct val="90000"/>
              </a:lnSpc>
              <a:spcBef>
                <a:spcPts val="0"/>
              </a:spcBef>
              <a:spcAft>
                <a:spcPts val="0"/>
              </a:spcAft>
              <a:buClr>
                <a:schemeClr val="dk1"/>
              </a:buClr>
              <a:buSzPts val="2400"/>
              <a:buChar char="•"/>
              <a:defRPr/>
            </a:lvl2pPr>
            <a:lvl3pPr indent="-355600" lvl="2" marL="1371600" rtl="0" algn="l">
              <a:lnSpc>
                <a:spcPct val="90000"/>
              </a:lnSpc>
              <a:spcBef>
                <a:spcPts val="0"/>
              </a:spcBef>
              <a:spcAft>
                <a:spcPts val="0"/>
              </a:spcAft>
              <a:buClr>
                <a:schemeClr val="dk1"/>
              </a:buClr>
              <a:buSzPts val="2000"/>
              <a:buChar char="•"/>
              <a:defRPr/>
            </a:lvl3pPr>
            <a:lvl4pPr indent="-342900" lvl="3" marL="1828800" rtl="0" algn="l">
              <a:lnSpc>
                <a:spcPct val="90000"/>
              </a:lnSpc>
              <a:spcBef>
                <a:spcPts val="0"/>
              </a:spcBef>
              <a:spcAft>
                <a:spcPts val="0"/>
              </a:spcAft>
              <a:buClr>
                <a:schemeClr val="dk1"/>
              </a:buClr>
              <a:buSzPts val="1800"/>
              <a:buChar char="•"/>
              <a:defRPr/>
            </a:lvl4pPr>
            <a:lvl5pPr indent="-342900" lvl="4" marL="2286000" rtl="0" algn="l">
              <a:lnSpc>
                <a:spcPct val="90000"/>
              </a:lnSpc>
              <a:spcBef>
                <a:spcPts val="0"/>
              </a:spcBef>
              <a:spcAft>
                <a:spcPts val="0"/>
              </a:spcAft>
              <a:buClr>
                <a:schemeClr val="dk1"/>
              </a:buClr>
              <a:buSzPts val="1800"/>
              <a:buChar char="•"/>
              <a:defRPr/>
            </a:lvl5pPr>
            <a:lvl6pPr indent="-342900" lvl="5" marL="2743200" rtl="0" algn="l">
              <a:lnSpc>
                <a:spcPct val="90000"/>
              </a:lnSpc>
              <a:spcBef>
                <a:spcPts val="0"/>
              </a:spcBef>
              <a:spcAft>
                <a:spcPts val="0"/>
              </a:spcAft>
              <a:buClr>
                <a:schemeClr val="dk1"/>
              </a:buClr>
              <a:buSzPts val="1800"/>
              <a:buChar char="•"/>
              <a:defRPr/>
            </a:lvl6pPr>
            <a:lvl7pPr indent="-342900" lvl="6" marL="3200400" rtl="0" algn="l">
              <a:lnSpc>
                <a:spcPct val="90000"/>
              </a:lnSpc>
              <a:spcBef>
                <a:spcPts val="0"/>
              </a:spcBef>
              <a:spcAft>
                <a:spcPts val="0"/>
              </a:spcAft>
              <a:buClr>
                <a:schemeClr val="dk1"/>
              </a:buClr>
              <a:buSzPts val="1800"/>
              <a:buChar char="•"/>
              <a:defRPr/>
            </a:lvl7pPr>
            <a:lvl8pPr indent="-342900" lvl="7" marL="3657600" rtl="0" algn="l">
              <a:lnSpc>
                <a:spcPct val="90000"/>
              </a:lnSpc>
              <a:spcBef>
                <a:spcPts val="0"/>
              </a:spcBef>
              <a:spcAft>
                <a:spcPts val="0"/>
              </a:spcAft>
              <a:buClr>
                <a:schemeClr val="dk1"/>
              </a:buClr>
              <a:buSzPts val="1800"/>
              <a:buChar char="•"/>
              <a:defRPr/>
            </a:lvl8pPr>
            <a:lvl9pPr indent="-342900" lvl="8" marL="4114800" rtl="0" algn="l">
              <a:lnSpc>
                <a:spcPct val="90000"/>
              </a:lnSpc>
              <a:spcBef>
                <a:spcPts val="0"/>
              </a:spcBef>
              <a:spcAft>
                <a:spcPts val="0"/>
              </a:spcAft>
              <a:buClr>
                <a:schemeClr val="dk1"/>
              </a:buClr>
              <a:buSzPts val="1800"/>
              <a:buChar char="•"/>
              <a:defRPr/>
            </a:lvl9pPr>
          </a:lstStyle>
          <a:p/>
        </p:txBody>
      </p:sp>
      <p:sp>
        <p:nvSpPr>
          <p:cNvPr id="114" name="Google Shape;114;p18"/>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rtl="0" algn="r">
              <a:lnSpc>
                <a:spcPct val="100000"/>
              </a:lnSpc>
              <a:spcBef>
                <a:spcPts val="0"/>
              </a:spcBef>
              <a:spcAft>
                <a:spcPts val="0"/>
              </a:spcAft>
              <a:buClr>
                <a:srgbClr val="888888"/>
              </a:buClr>
              <a:buSzPts val="1200"/>
              <a:buFont typeface="Arial"/>
              <a:buNone/>
              <a:defRPr/>
            </a:lvl1pPr>
            <a:lvl2pPr indent="0" lvl="1" marL="0" rtl="0" algn="r">
              <a:lnSpc>
                <a:spcPct val="100000"/>
              </a:lnSpc>
              <a:spcBef>
                <a:spcPts val="0"/>
              </a:spcBef>
              <a:spcAft>
                <a:spcPts val="0"/>
              </a:spcAft>
              <a:buClr>
                <a:srgbClr val="888888"/>
              </a:buClr>
              <a:buSzPts val="1200"/>
              <a:buFont typeface="Arial"/>
              <a:buNone/>
              <a:defRPr/>
            </a:lvl2pPr>
            <a:lvl3pPr indent="0" lvl="2" marL="0" rtl="0" algn="r">
              <a:lnSpc>
                <a:spcPct val="100000"/>
              </a:lnSpc>
              <a:spcBef>
                <a:spcPts val="0"/>
              </a:spcBef>
              <a:spcAft>
                <a:spcPts val="0"/>
              </a:spcAft>
              <a:buClr>
                <a:srgbClr val="888888"/>
              </a:buClr>
              <a:buSzPts val="1200"/>
              <a:buFont typeface="Arial"/>
              <a:buNone/>
              <a:defRPr/>
            </a:lvl3pPr>
            <a:lvl4pPr indent="0" lvl="3" marL="0" rtl="0" algn="r">
              <a:lnSpc>
                <a:spcPct val="100000"/>
              </a:lnSpc>
              <a:spcBef>
                <a:spcPts val="0"/>
              </a:spcBef>
              <a:spcAft>
                <a:spcPts val="0"/>
              </a:spcAft>
              <a:buClr>
                <a:srgbClr val="888888"/>
              </a:buClr>
              <a:buSzPts val="1200"/>
              <a:buFont typeface="Arial"/>
              <a:buNone/>
              <a:defRPr/>
            </a:lvl4pPr>
            <a:lvl5pPr indent="0" lvl="4" marL="0" rtl="0" algn="r">
              <a:lnSpc>
                <a:spcPct val="100000"/>
              </a:lnSpc>
              <a:spcBef>
                <a:spcPts val="0"/>
              </a:spcBef>
              <a:spcAft>
                <a:spcPts val="0"/>
              </a:spcAft>
              <a:buClr>
                <a:srgbClr val="888888"/>
              </a:buClr>
              <a:buSzPts val="1200"/>
              <a:buFont typeface="Arial"/>
              <a:buNone/>
              <a:defRPr/>
            </a:lvl5pPr>
            <a:lvl6pPr indent="0" lvl="5" marL="0" rtl="0" algn="r">
              <a:lnSpc>
                <a:spcPct val="100000"/>
              </a:lnSpc>
              <a:spcBef>
                <a:spcPts val="0"/>
              </a:spcBef>
              <a:spcAft>
                <a:spcPts val="0"/>
              </a:spcAft>
              <a:buClr>
                <a:srgbClr val="888888"/>
              </a:buClr>
              <a:buSzPts val="1200"/>
              <a:buFont typeface="Arial"/>
              <a:buNone/>
              <a:defRPr/>
            </a:lvl6pPr>
            <a:lvl7pPr indent="0" lvl="6" marL="0" rtl="0" algn="r">
              <a:lnSpc>
                <a:spcPct val="100000"/>
              </a:lnSpc>
              <a:spcBef>
                <a:spcPts val="0"/>
              </a:spcBef>
              <a:spcAft>
                <a:spcPts val="0"/>
              </a:spcAft>
              <a:buClr>
                <a:srgbClr val="888888"/>
              </a:buClr>
              <a:buSzPts val="1200"/>
              <a:buFont typeface="Arial"/>
              <a:buNone/>
              <a:defRPr/>
            </a:lvl7pPr>
            <a:lvl8pPr indent="0" lvl="7" marL="0" rtl="0" algn="r">
              <a:lnSpc>
                <a:spcPct val="100000"/>
              </a:lnSpc>
              <a:spcBef>
                <a:spcPts val="0"/>
              </a:spcBef>
              <a:spcAft>
                <a:spcPts val="0"/>
              </a:spcAft>
              <a:buClr>
                <a:srgbClr val="888888"/>
              </a:buClr>
              <a:buSzPts val="1200"/>
              <a:buFont typeface="Arial"/>
              <a:buNone/>
              <a:defRPr/>
            </a:lvl8pPr>
            <a:lvl9pPr indent="0" lvl="8" marL="0" rt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115" name="Shape 115"/>
        <p:cNvGrpSpPr/>
        <p:nvPr/>
      </p:nvGrpSpPr>
      <p:grpSpPr>
        <a:xfrm>
          <a:off x="0" y="0"/>
          <a:ext cx="0" cy="0"/>
          <a:chOff x="0" y="0"/>
          <a:chExt cx="0" cy="0"/>
        </a:xfrm>
      </p:grpSpPr>
      <p:pic>
        <p:nvPicPr>
          <p:cNvPr id="116" name="Google Shape;116;p19" title="&quot;&quot;"/>
          <p:cNvPicPr preferRelativeResize="0"/>
          <p:nvPr/>
        </p:nvPicPr>
        <p:blipFill rotWithShape="1">
          <a:blip r:embed="rId2">
            <a:alphaModFix/>
          </a:blip>
          <a:srcRect b="0" l="0" r="0" t="0"/>
          <a:stretch/>
        </p:blipFill>
        <p:spPr>
          <a:xfrm>
            <a:off x="0" y="76200"/>
            <a:ext cx="12192001" cy="1524000"/>
          </a:xfrm>
          <a:prstGeom prst="rect">
            <a:avLst/>
          </a:prstGeom>
          <a:noFill/>
          <a:ln>
            <a:noFill/>
          </a:ln>
        </p:spPr>
      </p:pic>
      <p:sp>
        <p:nvSpPr>
          <p:cNvPr id="117" name="Google Shape;117;p19"/>
          <p:cNvSpPr txBox="1"/>
          <p:nvPr>
            <p:ph type="ctrTitle"/>
          </p:nvPr>
        </p:nvSpPr>
        <p:spPr>
          <a:xfrm>
            <a:off x="533400" y="190500"/>
            <a:ext cx="11175900" cy="129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000"/>
              <a:buFont typeface="Calibri"/>
              <a:buNone/>
              <a:defRPr sz="4000">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18" name="Google Shape;118;p19"/>
          <p:cNvSpPr txBox="1"/>
          <p:nvPr>
            <p:ph idx="1" type="subTitle"/>
          </p:nvPr>
        </p:nvSpPr>
        <p:spPr>
          <a:xfrm>
            <a:off x="4572000" y="2438400"/>
            <a:ext cx="7416900" cy="990300"/>
          </a:xfrm>
          <a:prstGeom prst="rect">
            <a:avLst/>
          </a:prstGeom>
          <a:noFill/>
          <a:ln>
            <a:noFill/>
          </a:ln>
        </p:spPr>
        <p:txBody>
          <a:bodyPr anchorCtr="0" anchor="t" bIns="60925" lIns="121900" spcFirstLastPara="1" rIns="121900" wrap="square" tIns="60925"/>
          <a:lstStyle>
            <a:lvl1pPr lvl="0" rtl="0" algn="ctr">
              <a:lnSpc>
                <a:spcPct val="90000"/>
              </a:lnSpc>
              <a:spcBef>
                <a:spcPts val="1000"/>
              </a:spcBef>
              <a:spcAft>
                <a:spcPts val="0"/>
              </a:spcAft>
              <a:buClr>
                <a:srgbClr val="012169"/>
              </a:buClr>
              <a:buSzPts val="2800"/>
              <a:buNone/>
              <a:defRPr b="1" sz="2800">
                <a:solidFill>
                  <a:srgbClr val="012169"/>
                </a:solidFill>
                <a:latin typeface="Libre Franklin Medium"/>
                <a:ea typeface="Libre Franklin Medium"/>
                <a:cs typeface="Libre Franklin Medium"/>
                <a:sym typeface="Libre Franklin Medium"/>
              </a:defRPr>
            </a:lvl1pPr>
            <a:lvl2pPr lvl="1" rtl="0" algn="ctr">
              <a:lnSpc>
                <a:spcPct val="90000"/>
              </a:lnSpc>
              <a:spcBef>
                <a:spcPts val="500"/>
              </a:spcBef>
              <a:spcAft>
                <a:spcPts val="0"/>
              </a:spcAft>
              <a:buClr>
                <a:srgbClr val="888888"/>
              </a:buClr>
              <a:buSzPts val="2400"/>
              <a:buNone/>
              <a:defRPr>
                <a:solidFill>
                  <a:srgbClr val="888888"/>
                </a:solidFill>
              </a:defRPr>
            </a:lvl2pPr>
            <a:lvl3pPr lvl="2" rtl="0" algn="ctr">
              <a:lnSpc>
                <a:spcPct val="90000"/>
              </a:lnSpc>
              <a:spcBef>
                <a:spcPts val="500"/>
              </a:spcBef>
              <a:spcAft>
                <a:spcPts val="0"/>
              </a:spcAft>
              <a:buClr>
                <a:srgbClr val="888888"/>
              </a:buClr>
              <a:buSzPts val="2000"/>
              <a:buNone/>
              <a:defRPr>
                <a:solidFill>
                  <a:srgbClr val="888888"/>
                </a:solidFill>
              </a:defRPr>
            </a:lvl3pPr>
            <a:lvl4pPr lvl="3" rtl="0" algn="ctr">
              <a:lnSpc>
                <a:spcPct val="90000"/>
              </a:lnSpc>
              <a:spcBef>
                <a:spcPts val="500"/>
              </a:spcBef>
              <a:spcAft>
                <a:spcPts val="0"/>
              </a:spcAft>
              <a:buClr>
                <a:srgbClr val="888888"/>
              </a:buClr>
              <a:buSzPts val="1800"/>
              <a:buNone/>
              <a:defRPr>
                <a:solidFill>
                  <a:srgbClr val="888888"/>
                </a:solidFill>
              </a:defRPr>
            </a:lvl4pPr>
            <a:lvl5pPr lvl="4" rtl="0" algn="ctr">
              <a:lnSpc>
                <a:spcPct val="90000"/>
              </a:lnSpc>
              <a:spcBef>
                <a:spcPts val="500"/>
              </a:spcBef>
              <a:spcAft>
                <a:spcPts val="0"/>
              </a:spcAft>
              <a:buClr>
                <a:srgbClr val="888888"/>
              </a:buClr>
              <a:buSzPts val="1800"/>
              <a:buNone/>
              <a:defRPr>
                <a:solidFill>
                  <a:srgbClr val="888888"/>
                </a:solidFill>
              </a:defRPr>
            </a:lvl5pPr>
            <a:lvl6pPr lvl="5" rtl="0" algn="ctr">
              <a:lnSpc>
                <a:spcPct val="90000"/>
              </a:lnSpc>
              <a:spcBef>
                <a:spcPts val="500"/>
              </a:spcBef>
              <a:spcAft>
                <a:spcPts val="0"/>
              </a:spcAft>
              <a:buClr>
                <a:srgbClr val="888888"/>
              </a:buClr>
              <a:buSzPts val="1800"/>
              <a:buNone/>
              <a:defRPr>
                <a:solidFill>
                  <a:srgbClr val="888888"/>
                </a:solidFill>
              </a:defRPr>
            </a:lvl6pPr>
            <a:lvl7pPr lvl="6" rtl="0" algn="ctr">
              <a:lnSpc>
                <a:spcPct val="90000"/>
              </a:lnSpc>
              <a:spcBef>
                <a:spcPts val="500"/>
              </a:spcBef>
              <a:spcAft>
                <a:spcPts val="0"/>
              </a:spcAft>
              <a:buClr>
                <a:srgbClr val="888888"/>
              </a:buClr>
              <a:buSzPts val="1800"/>
              <a:buNone/>
              <a:defRPr>
                <a:solidFill>
                  <a:srgbClr val="888888"/>
                </a:solidFill>
              </a:defRPr>
            </a:lvl7pPr>
            <a:lvl8pPr lvl="7" rtl="0" algn="ctr">
              <a:lnSpc>
                <a:spcPct val="90000"/>
              </a:lnSpc>
              <a:spcBef>
                <a:spcPts val="500"/>
              </a:spcBef>
              <a:spcAft>
                <a:spcPts val="0"/>
              </a:spcAft>
              <a:buClr>
                <a:srgbClr val="888888"/>
              </a:buClr>
              <a:buSzPts val="1800"/>
              <a:buNone/>
              <a:defRPr>
                <a:solidFill>
                  <a:srgbClr val="888888"/>
                </a:solidFill>
              </a:defRPr>
            </a:lvl8pPr>
            <a:lvl9pPr lvl="8" rtl="0" algn="ctr">
              <a:lnSpc>
                <a:spcPct val="90000"/>
              </a:lnSpc>
              <a:spcBef>
                <a:spcPts val="500"/>
              </a:spcBef>
              <a:spcAft>
                <a:spcPts val="0"/>
              </a:spcAft>
              <a:buClr>
                <a:srgbClr val="888888"/>
              </a:buClr>
              <a:buSzPts val="1800"/>
              <a:buNone/>
              <a:defRPr>
                <a:solidFill>
                  <a:srgbClr val="888888"/>
                </a:solidFill>
              </a:defRPr>
            </a:lvl9pPr>
          </a:lstStyle>
          <a:p/>
        </p:txBody>
      </p:sp>
      <p:sp>
        <p:nvSpPr>
          <p:cNvPr id="119" name="Google Shape;119;p19"/>
          <p:cNvSpPr txBox="1"/>
          <p:nvPr>
            <p:ph idx="2" type="body"/>
          </p:nvPr>
        </p:nvSpPr>
        <p:spPr>
          <a:xfrm>
            <a:off x="4572000" y="3429000"/>
            <a:ext cx="7416900" cy="686100"/>
          </a:xfrm>
          <a:prstGeom prst="rect">
            <a:avLst/>
          </a:prstGeom>
          <a:noFill/>
          <a:ln>
            <a:noFill/>
          </a:ln>
        </p:spPr>
        <p:txBody>
          <a:bodyPr anchorCtr="0" anchor="ctr" bIns="60925" lIns="121900" spcFirstLastPara="1" rIns="121900" wrap="square" tIns="60925"/>
          <a:lstStyle>
            <a:lvl1pPr indent="-228600" lvl="0" marL="457200" rtl="0" algn="ctr">
              <a:lnSpc>
                <a:spcPct val="90000"/>
              </a:lnSpc>
              <a:spcBef>
                <a:spcPts val="1000"/>
              </a:spcBef>
              <a:spcAft>
                <a:spcPts val="0"/>
              </a:spcAft>
              <a:buClr>
                <a:srgbClr val="7F7F7F"/>
              </a:buClr>
              <a:buSzPts val="2800"/>
              <a:buNone/>
              <a:defRPr>
                <a:solidFill>
                  <a:srgbClr val="7F7F7F"/>
                </a:solidFill>
              </a:defRPr>
            </a:lvl1pPr>
            <a:lvl2pPr indent="-228600" lvl="1" marL="914400" rtl="0" algn="ctr">
              <a:lnSpc>
                <a:spcPct val="90000"/>
              </a:lnSpc>
              <a:spcBef>
                <a:spcPts val="500"/>
              </a:spcBef>
              <a:spcAft>
                <a:spcPts val="0"/>
              </a:spcAft>
              <a:buClr>
                <a:srgbClr val="143F90"/>
              </a:buClr>
              <a:buSzPts val="2400"/>
              <a:buNone/>
              <a:defRPr>
                <a:solidFill>
                  <a:srgbClr val="143F90"/>
                </a:solidFill>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20" name="Google Shape;120;p19"/>
          <p:cNvSpPr txBox="1"/>
          <p:nvPr>
            <p:ph idx="3" type="body"/>
          </p:nvPr>
        </p:nvSpPr>
        <p:spPr>
          <a:xfrm>
            <a:off x="4572000" y="4114800"/>
            <a:ext cx="7416900" cy="533100"/>
          </a:xfrm>
          <a:prstGeom prst="rect">
            <a:avLst/>
          </a:prstGeom>
          <a:noFill/>
          <a:ln>
            <a:noFill/>
          </a:ln>
        </p:spPr>
        <p:txBody>
          <a:bodyPr anchorCtr="0" anchor="ctr" bIns="60925" lIns="121900" spcFirstLastPara="1" rIns="121900" wrap="square" tIns="60925"/>
          <a:lstStyle>
            <a:lvl1pPr indent="-228600" lvl="0" marL="457200" rtl="0" algn="ctr">
              <a:lnSpc>
                <a:spcPct val="90000"/>
              </a:lnSpc>
              <a:spcBef>
                <a:spcPts val="1000"/>
              </a:spcBef>
              <a:spcAft>
                <a:spcPts val="0"/>
              </a:spcAft>
              <a:buClr>
                <a:srgbClr val="7F7F7F"/>
              </a:buClr>
              <a:buSzPts val="2400"/>
              <a:buNone/>
              <a:defRPr sz="2400">
                <a:solidFill>
                  <a:srgbClr val="7F7F7F"/>
                </a:solidFill>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21" name="Google Shape;121;p19"/>
          <p:cNvSpPr txBox="1"/>
          <p:nvPr>
            <p:ph idx="4" type="body"/>
          </p:nvPr>
        </p:nvSpPr>
        <p:spPr>
          <a:xfrm>
            <a:off x="4572000" y="4648200"/>
            <a:ext cx="7416900" cy="1371600"/>
          </a:xfrm>
          <a:prstGeom prst="rect">
            <a:avLst/>
          </a:prstGeom>
          <a:noFill/>
          <a:ln>
            <a:noFill/>
          </a:ln>
        </p:spPr>
        <p:txBody>
          <a:bodyPr anchorCtr="0" anchor="ctr" bIns="60925" lIns="121900" spcFirstLastPara="1" rIns="121900" wrap="square" tIns="60925"/>
          <a:lstStyle>
            <a:lvl1pPr indent="-228600" lvl="0" marL="457200" rtl="0" algn="ctr">
              <a:lnSpc>
                <a:spcPct val="90000"/>
              </a:lnSpc>
              <a:spcBef>
                <a:spcPts val="1000"/>
              </a:spcBef>
              <a:spcAft>
                <a:spcPts val="0"/>
              </a:spcAft>
              <a:buClr>
                <a:srgbClr val="7F7F7F"/>
              </a:buClr>
              <a:buSzPts val="2400"/>
              <a:buNone/>
              <a:defRPr sz="2400">
                <a:solidFill>
                  <a:srgbClr val="7F7F7F"/>
                </a:solidFill>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22" name="Google Shape;122;p19"/>
          <p:cNvSpPr/>
          <p:nvPr/>
        </p:nvSpPr>
        <p:spPr>
          <a:xfrm>
            <a:off x="0" y="1600200"/>
            <a:ext cx="12192000" cy="76500"/>
          </a:xfrm>
          <a:prstGeom prst="rect">
            <a:avLst/>
          </a:prstGeom>
          <a:solidFill>
            <a:srgbClr val="022169"/>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12169"/>
              </a:solidFill>
              <a:latin typeface="Arial"/>
              <a:ea typeface="Arial"/>
              <a:cs typeface="Arial"/>
              <a:sym typeface="Arial"/>
            </a:endParaRPr>
          </a:p>
        </p:txBody>
      </p:sp>
      <p:sp>
        <p:nvSpPr>
          <p:cNvPr id="123" name="Google Shape;123;p19"/>
          <p:cNvSpPr/>
          <p:nvPr/>
        </p:nvSpPr>
        <p:spPr>
          <a:xfrm>
            <a:off x="0" y="6047603"/>
            <a:ext cx="12192000" cy="8103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4" name="Google Shape;124;p19"/>
          <p:cNvSpPr txBox="1"/>
          <p:nvPr/>
        </p:nvSpPr>
        <p:spPr>
          <a:xfrm>
            <a:off x="304800" y="5493603"/>
            <a:ext cx="4064100" cy="584700"/>
          </a:xfrm>
          <a:prstGeom prst="rect">
            <a:avLst/>
          </a:prstGeom>
          <a:noFill/>
          <a:ln>
            <a:noFill/>
          </a:ln>
        </p:spPr>
        <p:txBody>
          <a:bodyPr anchorCtr="0" anchor="t"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Diane Douglas</a:t>
            </a:r>
            <a:endParaRPr sz="1900"/>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Superintendent</a:t>
            </a:r>
            <a:r>
              <a:rPr b="0" i="0" lang="en-US" sz="1400" u="none" cap="none" strike="noStrike">
                <a:solidFill>
                  <a:srgbClr val="000000"/>
                </a:solidFill>
                <a:latin typeface="Arial"/>
                <a:ea typeface="Arial"/>
                <a:cs typeface="Arial"/>
                <a:sym typeface="Arial"/>
              </a:rPr>
              <a:t> of Public Instruction</a:t>
            </a:r>
            <a:endParaRPr b="0" i="0" sz="1400" u="none" cap="none" strike="noStrike">
              <a:solidFill>
                <a:srgbClr val="000000"/>
              </a:solidFill>
              <a:latin typeface="Arial"/>
              <a:ea typeface="Arial"/>
              <a:cs typeface="Arial"/>
              <a:sym typeface="Arial"/>
            </a:endParaRPr>
          </a:p>
        </p:txBody>
      </p:sp>
      <p:pic>
        <p:nvPicPr>
          <p:cNvPr id="125" name="Google Shape;125;p19" title="Arizona Department of Education"/>
          <p:cNvPicPr preferRelativeResize="0"/>
          <p:nvPr/>
        </p:nvPicPr>
        <p:blipFill rotWithShape="1">
          <a:blip r:embed="rId3">
            <a:alphaModFix/>
          </a:blip>
          <a:srcRect b="0" l="0" r="0" t="0"/>
          <a:stretch/>
        </p:blipFill>
        <p:spPr>
          <a:xfrm>
            <a:off x="491053" y="2590801"/>
            <a:ext cx="3691493" cy="276862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Only">
  <p:cSld name="4_Title Only">
    <p:spTree>
      <p:nvGrpSpPr>
        <p:cNvPr id="126" name="Shape 126"/>
        <p:cNvGrpSpPr/>
        <p:nvPr/>
      </p:nvGrpSpPr>
      <p:grpSpPr>
        <a:xfrm>
          <a:off x="0" y="0"/>
          <a:ext cx="0" cy="0"/>
          <a:chOff x="0" y="0"/>
          <a:chExt cx="0" cy="0"/>
        </a:xfrm>
      </p:grpSpPr>
      <p:pic>
        <p:nvPicPr>
          <p:cNvPr id="127" name="Google Shape;127;p20"/>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28" name="Google Shape;128;p20"/>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29" name="Google Shape;129;p20"/>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30" name="Google Shape;130;p20"/>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Title Only">
  <p:cSld name="7_Title Only">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33" name="Google Shape;133;p21"/>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34" name="Google Shape;134;p21"/>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35" name="Google Shape;135;p21"/>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spTree>
      <p:nvGrpSpPr>
        <p:cNvPr id="136" name="Shape 136"/>
        <p:cNvGrpSpPr/>
        <p:nvPr/>
      </p:nvGrpSpPr>
      <p:grpSpPr>
        <a:xfrm>
          <a:off x="0" y="0"/>
          <a:ext cx="0" cy="0"/>
          <a:chOff x="0" y="0"/>
          <a:chExt cx="0" cy="0"/>
        </a:xfrm>
      </p:grpSpPr>
      <p:pic>
        <p:nvPicPr>
          <p:cNvPr id="137" name="Google Shape;137;p22"/>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38" name="Google Shape;138;p22"/>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39" name="Google Shape;139;p22"/>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40" name="Google Shape;140;p22"/>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Only">
  <p:cSld name="3_Title Only">
    <p:spTree>
      <p:nvGrpSpPr>
        <p:cNvPr id="141" name="Shape 141"/>
        <p:cNvGrpSpPr/>
        <p:nvPr/>
      </p:nvGrpSpPr>
      <p:grpSpPr>
        <a:xfrm>
          <a:off x="0" y="0"/>
          <a:ext cx="0" cy="0"/>
          <a:chOff x="0" y="0"/>
          <a:chExt cx="0" cy="0"/>
        </a:xfrm>
      </p:grpSpPr>
      <p:pic>
        <p:nvPicPr>
          <p:cNvPr id="142" name="Google Shape;142;p23"/>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43" name="Google Shape;143;p23"/>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4" name="Google Shape;144;p23"/>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45" name="Google Shape;145;p23"/>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Title Only">
  <p:cSld name="6_Title Only">
    <p:spTree>
      <p:nvGrpSpPr>
        <p:cNvPr id="146" name="Shape 146"/>
        <p:cNvGrpSpPr/>
        <p:nvPr/>
      </p:nvGrpSpPr>
      <p:grpSpPr>
        <a:xfrm>
          <a:off x="0" y="0"/>
          <a:ext cx="0" cy="0"/>
          <a:chOff x="0" y="0"/>
          <a:chExt cx="0" cy="0"/>
        </a:xfrm>
      </p:grpSpPr>
      <p:pic>
        <p:nvPicPr>
          <p:cNvPr id="147" name="Google Shape;147;p24"/>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48" name="Google Shape;148;p24"/>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9" name="Google Shape;149;p24"/>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50" name="Google Shape;150;p24"/>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Title Only">
  <p:cSld name="5_Title Only">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0" y="76200"/>
            <a:ext cx="12192001" cy="1066800"/>
          </a:xfrm>
          <a:prstGeom prst="rect">
            <a:avLst/>
          </a:prstGeom>
          <a:noFill/>
          <a:ln>
            <a:noFill/>
          </a:ln>
        </p:spPr>
      </p:pic>
      <p:sp>
        <p:nvSpPr>
          <p:cNvPr id="153" name="Google Shape;153;p25"/>
          <p:cNvSpPr txBox="1"/>
          <p:nvPr>
            <p:ph type="title"/>
          </p:nvPr>
        </p:nvSpPr>
        <p:spPr>
          <a:xfrm>
            <a:off x="609600" y="228601"/>
            <a:ext cx="10972800" cy="7920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rgbClr val="012169"/>
              </a:buClr>
              <a:buSzPts val="4400"/>
              <a:buFont typeface="Calibri"/>
              <a:buNone/>
              <a:defRPr>
                <a:solidFill>
                  <a:srgbClr val="012169"/>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4" name="Google Shape;154;p25"/>
          <p:cNvSpPr txBox="1"/>
          <p:nvPr>
            <p:ph idx="1" type="body"/>
          </p:nvPr>
        </p:nvSpPr>
        <p:spPr>
          <a:xfrm>
            <a:off x="609600" y="1295400"/>
            <a:ext cx="10972800" cy="48009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2800"/>
              <a:buNone/>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55" name="Google Shape;155;p25"/>
          <p:cNvSpPr txBox="1"/>
          <p:nvPr/>
        </p:nvSpPr>
        <p:spPr>
          <a:xfrm>
            <a:off x="9144000" y="6400800"/>
            <a:ext cx="28449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6" name="Shape 156"/>
        <p:cNvGrpSpPr/>
        <p:nvPr/>
      </p:nvGrpSpPr>
      <p:grpSpPr>
        <a:xfrm>
          <a:off x="0" y="0"/>
          <a:ext cx="0" cy="0"/>
          <a:chOff x="0" y="0"/>
          <a:chExt cx="0" cy="0"/>
        </a:xfrm>
      </p:grpSpPr>
      <p:sp>
        <p:nvSpPr>
          <p:cNvPr id="157" name="Google Shape;157;p26"/>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8" name="Google Shape;158;p26"/>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59" name="Google Shape;159;p26"/>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60" name="Google Shape;160;p26"/>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61" name="Google Shape;161;p26"/>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400"/>
              <a:buFont typeface="Calibri"/>
              <a:buNone/>
              <a:defRPr sz="16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2" name="Shape 162"/>
        <p:cNvGrpSpPr/>
        <p:nvPr/>
      </p:nvGrpSpPr>
      <p:grpSpPr>
        <a:xfrm>
          <a:off x="0" y="0"/>
          <a:ext cx="0" cy="0"/>
          <a:chOff x="0" y="0"/>
          <a:chExt cx="0" cy="0"/>
        </a:xfrm>
      </p:grpSpPr>
      <p:sp>
        <p:nvSpPr>
          <p:cNvPr id="163" name="Google Shape;163;p27"/>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64" name="Google Shape;164;p27"/>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65" name="Google Shape;165;p27"/>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rgbClr val="888888"/>
              </a:buClr>
              <a:buSzPts val="1200"/>
              <a:buFont typeface="Arial"/>
              <a:buNone/>
              <a:defRPr/>
            </a:lvl1pPr>
            <a:lvl2pPr indent="0" lvl="1" marL="0" rtl="0" algn="r">
              <a:lnSpc>
                <a:spcPct val="100000"/>
              </a:lnSpc>
              <a:spcBef>
                <a:spcPts val="0"/>
              </a:spcBef>
              <a:spcAft>
                <a:spcPts val="0"/>
              </a:spcAft>
              <a:buClr>
                <a:srgbClr val="888888"/>
              </a:buClr>
              <a:buSzPts val="1200"/>
              <a:buFont typeface="Arial"/>
              <a:buNone/>
              <a:defRPr/>
            </a:lvl2pPr>
            <a:lvl3pPr indent="0" lvl="2" marL="0" rtl="0" algn="r">
              <a:lnSpc>
                <a:spcPct val="100000"/>
              </a:lnSpc>
              <a:spcBef>
                <a:spcPts val="0"/>
              </a:spcBef>
              <a:spcAft>
                <a:spcPts val="0"/>
              </a:spcAft>
              <a:buClr>
                <a:srgbClr val="888888"/>
              </a:buClr>
              <a:buSzPts val="1200"/>
              <a:buFont typeface="Arial"/>
              <a:buNone/>
              <a:defRPr/>
            </a:lvl3pPr>
            <a:lvl4pPr indent="0" lvl="3" marL="0" rtl="0" algn="r">
              <a:lnSpc>
                <a:spcPct val="100000"/>
              </a:lnSpc>
              <a:spcBef>
                <a:spcPts val="0"/>
              </a:spcBef>
              <a:spcAft>
                <a:spcPts val="0"/>
              </a:spcAft>
              <a:buClr>
                <a:srgbClr val="888888"/>
              </a:buClr>
              <a:buSzPts val="1200"/>
              <a:buFont typeface="Arial"/>
              <a:buNone/>
              <a:defRPr/>
            </a:lvl4pPr>
            <a:lvl5pPr indent="0" lvl="4" marL="0" rtl="0" algn="r">
              <a:lnSpc>
                <a:spcPct val="100000"/>
              </a:lnSpc>
              <a:spcBef>
                <a:spcPts val="0"/>
              </a:spcBef>
              <a:spcAft>
                <a:spcPts val="0"/>
              </a:spcAft>
              <a:buClr>
                <a:srgbClr val="888888"/>
              </a:buClr>
              <a:buSzPts val="1200"/>
              <a:buFont typeface="Arial"/>
              <a:buNone/>
              <a:defRPr/>
            </a:lvl5pPr>
            <a:lvl6pPr indent="0" lvl="5" marL="0" rtl="0" algn="r">
              <a:lnSpc>
                <a:spcPct val="100000"/>
              </a:lnSpc>
              <a:spcBef>
                <a:spcPts val="0"/>
              </a:spcBef>
              <a:spcAft>
                <a:spcPts val="0"/>
              </a:spcAft>
              <a:buClr>
                <a:srgbClr val="888888"/>
              </a:buClr>
              <a:buSzPts val="1200"/>
              <a:buFont typeface="Arial"/>
              <a:buNone/>
              <a:defRPr/>
            </a:lvl6pPr>
            <a:lvl7pPr indent="0" lvl="6" marL="0" rtl="0" algn="r">
              <a:lnSpc>
                <a:spcPct val="100000"/>
              </a:lnSpc>
              <a:spcBef>
                <a:spcPts val="0"/>
              </a:spcBef>
              <a:spcAft>
                <a:spcPts val="0"/>
              </a:spcAft>
              <a:buClr>
                <a:srgbClr val="888888"/>
              </a:buClr>
              <a:buSzPts val="1200"/>
              <a:buFont typeface="Arial"/>
              <a:buNone/>
              <a:defRPr/>
            </a:lvl7pPr>
            <a:lvl8pPr indent="0" lvl="7" marL="0" rtl="0" algn="r">
              <a:lnSpc>
                <a:spcPct val="100000"/>
              </a:lnSpc>
              <a:spcBef>
                <a:spcPts val="0"/>
              </a:spcBef>
              <a:spcAft>
                <a:spcPts val="0"/>
              </a:spcAft>
              <a:buClr>
                <a:srgbClr val="888888"/>
              </a:buClr>
              <a:buSzPts val="1200"/>
              <a:buFont typeface="Arial"/>
              <a:buNone/>
              <a:defRPr/>
            </a:lvl8pPr>
            <a:lvl9pPr indent="0" lvl="8" marL="0" rtl="0" algn="r">
              <a:lnSpc>
                <a:spcPct val="100000"/>
              </a:lnSpc>
              <a:spcBef>
                <a:spcPts val="0"/>
              </a:spcBef>
              <a:spcAft>
                <a:spcPts val="0"/>
              </a:spcAft>
              <a:buClr>
                <a:srgbClr val="888888"/>
              </a:buClr>
              <a:buSzPts val="1200"/>
              <a:buFont typeface="Arial"/>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6" name="Shape 166"/>
        <p:cNvGrpSpPr/>
        <p:nvPr/>
      </p:nvGrpSpPr>
      <p:grpSpPr>
        <a:xfrm>
          <a:off x="0" y="0"/>
          <a:ext cx="0" cy="0"/>
          <a:chOff x="0" y="0"/>
          <a:chExt cx="0" cy="0"/>
        </a:xfrm>
      </p:grpSpPr>
      <p:sp>
        <p:nvSpPr>
          <p:cNvPr id="167" name="Google Shape;167;p28"/>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68" name="Google Shape;168;p28"/>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69" name="Google Shape;169;p28"/>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70" name="Google Shape;170;p28"/>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1" name="Shape 171"/>
        <p:cNvGrpSpPr/>
        <p:nvPr/>
      </p:nvGrpSpPr>
      <p:grpSpPr>
        <a:xfrm>
          <a:off x="0" y="0"/>
          <a:ext cx="0" cy="0"/>
          <a:chOff x="0" y="0"/>
          <a:chExt cx="0" cy="0"/>
        </a:xfrm>
      </p:grpSpPr>
      <p:sp>
        <p:nvSpPr>
          <p:cNvPr id="172" name="Google Shape;172;p29"/>
          <p:cNvSpPr txBox="1"/>
          <p:nvPr>
            <p:ph type="title"/>
          </p:nvPr>
        </p:nvSpPr>
        <p:spPr>
          <a:xfrm>
            <a:off x="831851" y="1709739"/>
            <a:ext cx="10515600" cy="2852700"/>
          </a:xfrm>
          <a:prstGeom prst="rect">
            <a:avLst/>
          </a:prstGeom>
          <a:noFill/>
          <a:ln>
            <a:noFill/>
          </a:ln>
        </p:spPr>
        <p:txBody>
          <a:bodyPr anchorCtr="0" anchor="b" bIns="60925" lIns="121900" spcFirstLastPara="1" rIns="121900" wrap="square" tIns="60925"/>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73" name="Google Shape;173;p29"/>
          <p:cNvSpPr txBox="1"/>
          <p:nvPr>
            <p:ph idx="1" type="body"/>
          </p:nvPr>
        </p:nvSpPr>
        <p:spPr>
          <a:xfrm>
            <a:off x="831851" y="4589464"/>
            <a:ext cx="10515600" cy="15000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74" name="Google Shape;174;p29"/>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75" name="Google Shape;175;p29"/>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76" name="Google Shape;176;p29"/>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77" name="Shape 177"/>
        <p:cNvGrpSpPr/>
        <p:nvPr/>
      </p:nvGrpSpPr>
      <p:grpSpPr>
        <a:xfrm>
          <a:off x="0" y="0"/>
          <a:ext cx="0" cy="0"/>
          <a:chOff x="0" y="0"/>
          <a:chExt cx="0" cy="0"/>
        </a:xfrm>
      </p:grpSpPr>
      <p:sp>
        <p:nvSpPr>
          <p:cNvPr id="178" name="Google Shape;178;p30"/>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79" name="Google Shape;179;p30"/>
          <p:cNvSpPr txBox="1"/>
          <p:nvPr>
            <p:ph idx="1" type="body"/>
          </p:nvPr>
        </p:nvSpPr>
        <p:spPr>
          <a:xfrm>
            <a:off x="838200" y="1825625"/>
            <a:ext cx="5181600" cy="43512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80" name="Google Shape;180;p30"/>
          <p:cNvSpPr txBox="1"/>
          <p:nvPr>
            <p:ph idx="2" type="body"/>
          </p:nvPr>
        </p:nvSpPr>
        <p:spPr>
          <a:xfrm>
            <a:off x="6172200" y="1825625"/>
            <a:ext cx="5181600" cy="43512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81" name="Google Shape;181;p30"/>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82" name="Google Shape;182;p30"/>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83" name="Google Shape;183;p30"/>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84" name="Shape 184"/>
        <p:cNvGrpSpPr/>
        <p:nvPr/>
      </p:nvGrpSpPr>
      <p:grpSpPr>
        <a:xfrm>
          <a:off x="0" y="0"/>
          <a:ext cx="0" cy="0"/>
          <a:chOff x="0" y="0"/>
          <a:chExt cx="0" cy="0"/>
        </a:xfrm>
      </p:grpSpPr>
      <p:sp>
        <p:nvSpPr>
          <p:cNvPr id="185" name="Google Shape;185;p31"/>
          <p:cNvSpPr txBox="1"/>
          <p:nvPr>
            <p:ph type="title"/>
          </p:nvPr>
        </p:nvSpPr>
        <p:spPr>
          <a:xfrm>
            <a:off x="839788" y="365125"/>
            <a:ext cx="10515600" cy="132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86" name="Google Shape;186;p31"/>
          <p:cNvSpPr txBox="1"/>
          <p:nvPr>
            <p:ph idx="1" type="body"/>
          </p:nvPr>
        </p:nvSpPr>
        <p:spPr>
          <a:xfrm>
            <a:off x="839789" y="1681163"/>
            <a:ext cx="5157600" cy="824100"/>
          </a:xfrm>
          <a:prstGeom prst="rect">
            <a:avLst/>
          </a:prstGeom>
          <a:noFill/>
          <a:ln>
            <a:noFill/>
          </a:ln>
        </p:spPr>
        <p:txBody>
          <a:bodyPr anchorCtr="0" anchor="b" bIns="60925" lIns="121900" spcFirstLastPara="1" rIns="121900" wrap="square" tIns="60925"/>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87" name="Google Shape;187;p31"/>
          <p:cNvSpPr txBox="1"/>
          <p:nvPr>
            <p:ph idx="2" type="body"/>
          </p:nvPr>
        </p:nvSpPr>
        <p:spPr>
          <a:xfrm>
            <a:off x="839789" y="2505075"/>
            <a:ext cx="5157600" cy="36843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88" name="Google Shape;188;p31"/>
          <p:cNvSpPr txBox="1"/>
          <p:nvPr>
            <p:ph idx="3" type="body"/>
          </p:nvPr>
        </p:nvSpPr>
        <p:spPr>
          <a:xfrm>
            <a:off x="6172200" y="1681163"/>
            <a:ext cx="5183100" cy="824100"/>
          </a:xfrm>
          <a:prstGeom prst="rect">
            <a:avLst/>
          </a:prstGeom>
          <a:noFill/>
          <a:ln>
            <a:noFill/>
          </a:ln>
        </p:spPr>
        <p:txBody>
          <a:bodyPr anchorCtr="0" anchor="b" bIns="60925" lIns="121900" spcFirstLastPara="1" rIns="121900" wrap="square" tIns="60925"/>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89" name="Google Shape;189;p31"/>
          <p:cNvSpPr txBox="1"/>
          <p:nvPr>
            <p:ph idx="4" type="body"/>
          </p:nvPr>
        </p:nvSpPr>
        <p:spPr>
          <a:xfrm>
            <a:off x="6172200" y="2505075"/>
            <a:ext cx="5183100" cy="36843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190" name="Google Shape;190;p31"/>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91" name="Google Shape;191;p31"/>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92" name="Google Shape;192;p31"/>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3" name="Shape 193"/>
        <p:cNvGrpSpPr/>
        <p:nvPr/>
      </p:nvGrpSpPr>
      <p:grpSpPr>
        <a:xfrm>
          <a:off x="0" y="0"/>
          <a:ext cx="0" cy="0"/>
          <a:chOff x="0" y="0"/>
          <a:chExt cx="0" cy="0"/>
        </a:xfrm>
      </p:grpSpPr>
      <p:sp>
        <p:nvSpPr>
          <p:cNvPr id="194" name="Google Shape;194;p32"/>
          <p:cNvSpPr txBox="1"/>
          <p:nvPr>
            <p:ph type="title"/>
          </p:nvPr>
        </p:nvSpPr>
        <p:spPr>
          <a:xfrm>
            <a:off x="839788" y="457200"/>
            <a:ext cx="3932400" cy="1600500"/>
          </a:xfrm>
          <a:prstGeom prst="rect">
            <a:avLst/>
          </a:prstGeom>
          <a:noFill/>
          <a:ln>
            <a:noFill/>
          </a:ln>
        </p:spPr>
        <p:txBody>
          <a:bodyPr anchorCtr="0" anchor="b" bIns="60925" lIns="121900" spcFirstLastPara="1" rIns="121900" wrap="square" tIns="60925"/>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95" name="Google Shape;195;p32"/>
          <p:cNvSpPr txBox="1"/>
          <p:nvPr>
            <p:ph idx="1" type="body"/>
          </p:nvPr>
        </p:nvSpPr>
        <p:spPr>
          <a:xfrm>
            <a:off x="5183188" y="987425"/>
            <a:ext cx="6172500" cy="4873500"/>
          </a:xfrm>
          <a:prstGeom prst="rect">
            <a:avLst/>
          </a:prstGeom>
          <a:noFill/>
          <a:ln>
            <a:noFill/>
          </a:ln>
        </p:spPr>
        <p:txBody>
          <a:bodyPr anchorCtr="0" anchor="t" bIns="60925" lIns="121900" spcFirstLastPara="1" rIns="121900" wrap="square" tIns="60925"/>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96" name="Google Shape;196;p32"/>
          <p:cNvSpPr txBox="1"/>
          <p:nvPr>
            <p:ph idx="2" type="body"/>
          </p:nvPr>
        </p:nvSpPr>
        <p:spPr>
          <a:xfrm>
            <a:off x="839788" y="2057400"/>
            <a:ext cx="3932400" cy="38115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97" name="Google Shape;197;p32"/>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98" name="Google Shape;198;p32"/>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199" name="Google Shape;199;p32"/>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0" name="Shape 200"/>
        <p:cNvGrpSpPr/>
        <p:nvPr/>
      </p:nvGrpSpPr>
      <p:grpSpPr>
        <a:xfrm>
          <a:off x="0" y="0"/>
          <a:ext cx="0" cy="0"/>
          <a:chOff x="0" y="0"/>
          <a:chExt cx="0" cy="0"/>
        </a:xfrm>
      </p:grpSpPr>
      <p:sp>
        <p:nvSpPr>
          <p:cNvPr id="201" name="Google Shape;201;p33"/>
          <p:cNvSpPr txBox="1"/>
          <p:nvPr>
            <p:ph type="title"/>
          </p:nvPr>
        </p:nvSpPr>
        <p:spPr>
          <a:xfrm>
            <a:off x="839788" y="457200"/>
            <a:ext cx="3932400" cy="1600500"/>
          </a:xfrm>
          <a:prstGeom prst="rect">
            <a:avLst/>
          </a:prstGeom>
          <a:noFill/>
          <a:ln>
            <a:noFill/>
          </a:ln>
        </p:spPr>
        <p:txBody>
          <a:bodyPr anchorCtr="0" anchor="b" bIns="60925" lIns="121900" spcFirstLastPara="1" rIns="121900" wrap="square" tIns="60925"/>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02" name="Google Shape;202;p33"/>
          <p:cNvSpPr/>
          <p:nvPr>
            <p:ph idx="2" type="pic"/>
          </p:nvPr>
        </p:nvSpPr>
        <p:spPr>
          <a:xfrm>
            <a:off x="5183188" y="987425"/>
            <a:ext cx="6172500" cy="4873500"/>
          </a:xfrm>
          <a:prstGeom prst="rect">
            <a:avLst/>
          </a:prstGeom>
          <a:noFill/>
          <a:ln>
            <a:noFill/>
          </a:ln>
        </p:spPr>
        <p:txBody>
          <a:bodyPr anchorCtr="0" anchor="t" bIns="60925" lIns="121900" spcFirstLastPara="1" rIns="121900" wrap="square" tIns="60925"/>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3" name="Google Shape;203;p33"/>
          <p:cNvSpPr txBox="1"/>
          <p:nvPr>
            <p:ph idx="1" type="body"/>
          </p:nvPr>
        </p:nvSpPr>
        <p:spPr>
          <a:xfrm>
            <a:off x="839788" y="2057400"/>
            <a:ext cx="3932400" cy="3811500"/>
          </a:xfrm>
          <a:prstGeom prst="rect">
            <a:avLst/>
          </a:prstGeom>
          <a:noFill/>
          <a:ln>
            <a:noFill/>
          </a:ln>
        </p:spPr>
        <p:txBody>
          <a:bodyPr anchorCtr="0" anchor="t" bIns="60925" lIns="121900" spcFirstLastPara="1" rIns="121900" wrap="square" tIns="60925"/>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04" name="Google Shape;204;p33"/>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05" name="Google Shape;205;p33"/>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06" name="Google Shape;206;p33"/>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7" name="Shape 207"/>
        <p:cNvGrpSpPr/>
        <p:nvPr/>
      </p:nvGrpSpPr>
      <p:grpSpPr>
        <a:xfrm>
          <a:off x="0" y="0"/>
          <a:ext cx="0" cy="0"/>
          <a:chOff x="0" y="0"/>
          <a:chExt cx="0" cy="0"/>
        </a:xfrm>
      </p:grpSpPr>
      <p:sp>
        <p:nvSpPr>
          <p:cNvPr id="208" name="Google Shape;208;p34"/>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09" name="Google Shape;209;p34"/>
          <p:cNvSpPr txBox="1"/>
          <p:nvPr>
            <p:ph idx="1" type="body"/>
          </p:nvPr>
        </p:nvSpPr>
        <p:spPr>
          <a:xfrm rot="5400000">
            <a:off x="3920400" y="-1256575"/>
            <a:ext cx="4351200" cy="105156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210" name="Google Shape;210;p34"/>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11" name="Google Shape;211;p34"/>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12" name="Google Shape;212;p34"/>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3" name="Shape 213"/>
        <p:cNvGrpSpPr/>
        <p:nvPr/>
      </p:nvGrpSpPr>
      <p:grpSpPr>
        <a:xfrm>
          <a:off x="0" y="0"/>
          <a:ext cx="0" cy="0"/>
          <a:chOff x="0" y="0"/>
          <a:chExt cx="0" cy="0"/>
        </a:xfrm>
      </p:grpSpPr>
      <p:sp>
        <p:nvSpPr>
          <p:cNvPr id="214" name="Google Shape;214;p35"/>
          <p:cNvSpPr txBox="1"/>
          <p:nvPr>
            <p:ph type="title"/>
          </p:nvPr>
        </p:nvSpPr>
        <p:spPr>
          <a:xfrm rot="5400000">
            <a:off x="7133400" y="1956625"/>
            <a:ext cx="5811900" cy="2628900"/>
          </a:xfrm>
          <a:prstGeom prst="rect">
            <a:avLst/>
          </a:prstGeom>
          <a:noFill/>
          <a:ln>
            <a:noFill/>
          </a:ln>
        </p:spPr>
        <p:txBody>
          <a:bodyPr anchorCtr="0" anchor="ctr" bIns="60925" lIns="121900" spcFirstLastPara="1" rIns="121900" wrap="square" tIns="60925"/>
          <a:lstStyle>
            <a:lvl1pPr lvl="0" rtl="0" algn="l">
              <a:lnSpc>
                <a:spcPct val="90000"/>
              </a:lnSpc>
              <a:spcBef>
                <a:spcPts val="0"/>
              </a:spcBef>
              <a:spcAft>
                <a:spcPts val="0"/>
              </a:spcAft>
              <a:buClr>
                <a:schemeClr val="dk1"/>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15" name="Google Shape;215;p35"/>
          <p:cNvSpPr txBox="1"/>
          <p:nvPr>
            <p:ph idx="1" type="body"/>
          </p:nvPr>
        </p:nvSpPr>
        <p:spPr>
          <a:xfrm rot="5400000">
            <a:off x="1799400" y="-596075"/>
            <a:ext cx="5811900" cy="7734300"/>
          </a:xfrm>
          <a:prstGeom prst="rect">
            <a:avLst/>
          </a:prstGeom>
          <a:noFill/>
          <a:ln>
            <a:noFill/>
          </a:ln>
        </p:spPr>
        <p:txBody>
          <a:bodyPr anchorCtr="0" anchor="t" bIns="60925" lIns="121900" spcFirstLastPara="1" rIns="121900" wrap="square" tIns="60925"/>
          <a:lstStyle>
            <a:lvl1pPr indent="-381000" lvl="0" marL="457200" rtl="0" algn="l">
              <a:lnSpc>
                <a:spcPct val="90000"/>
              </a:lnSpc>
              <a:spcBef>
                <a:spcPts val="1000"/>
              </a:spcBef>
              <a:spcAft>
                <a:spcPts val="0"/>
              </a:spcAft>
              <a:buClr>
                <a:schemeClr val="dk1"/>
              </a:buClr>
              <a:buSzPts val="2400"/>
              <a:buChar char="•"/>
              <a:defRPr/>
            </a:lvl1pPr>
            <a:lvl2pPr indent="-381000" lvl="1" marL="914400" rtl="0" algn="l">
              <a:lnSpc>
                <a:spcPct val="90000"/>
              </a:lnSpc>
              <a:spcBef>
                <a:spcPts val="500"/>
              </a:spcBef>
              <a:spcAft>
                <a:spcPts val="0"/>
              </a:spcAft>
              <a:buClr>
                <a:schemeClr val="dk1"/>
              </a:buClr>
              <a:buSzPts val="2400"/>
              <a:buChar char="•"/>
              <a:defRPr/>
            </a:lvl2pPr>
            <a:lvl3pPr indent="-381000" lvl="2" marL="1371600" rtl="0" algn="l">
              <a:lnSpc>
                <a:spcPct val="90000"/>
              </a:lnSpc>
              <a:spcBef>
                <a:spcPts val="500"/>
              </a:spcBef>
              <a:spcAft>
                <a:spcPts val="0"/>
              </a:spcAft>
              <a:buClr>
                <a:schemeClr val="dk1"/>
              </a:buClr>
              <a:buSzPts val="2400"/>
              <a:buChar char="•"/>
              <a:defRPr/>
            </a:lvl3pPr>
            <a:lvl4pPr indent="-381000" lvl="3" marL="1828800" rtl="0" algn="l">
              <a:lnSpc>
                <a:spcPct val="90000"/>
              </a:lnSpc>
              <a:spcBef>
                <a:spcPts val="500"/>
              </a:spcBef>
              <a:spcAft>
                <a:spcPts val="0"/>
              </a:spcAft>
              <a:buClr>
                <a:schemeClr val="dk1"/>
              </a:buClr>
              <a:buSzPts val="2400"/>
              <a:buChar char="•"/>
              <a:defRPr/>
            </a:lvl4pPr>
            <a:lvl5pPr indent="-381000" lvl="4" marL="2286000" rtl="0" algn="l">
              <a:lnSpc>
                <a:spcPct val="90000"/>
              </a:lnSpc>
              <a:spcBef>
                <a:spcPts val="500"/>
              </a:spcBef>
              <a:spcAft>
                <a:spcPts val="0"/>
              </a:spcAft>
              <a:buClr>
                <a:schemeClr val="dk1"/>
              </a:buClr>
              <a:buSzPts val="2400"/>
              <a:buChar char="•"/>
              <a:defRPr/>
            </a:lvl5pPr>
            <a:lvl6pPr indent="-381000" lvl="5" marL="2743200" rtl="0" algn="l">
              <a:lnSpc>
                <a:spcPct val="90000"/>
              </a:lnSpc>
              <a:spcBef>
                <a:spcPts val="500"/>
              </a:spcBef>
              <a:spcAft>
                <a:spcPts val="0"/>
              </a:spcAft>
              <a:buClr>
                <a:schemeClr val="dk1"/>
              </a:buClr>
              <a:buSzPts val="2400"/>
              <a:buChar char="•"/>
              <a:defRPr/>
            </a:lvl6pPr>
            <a:lvl7pPr indent="-381000" lvl="6" marL="3200400" rtl="0" algn="l">
              <a:lnSpc>
                <a:spcPct val="90000"/>
              </a:lnSpc>
              <a:spcBef>
                <a:spcPts val="500"/>
              </a:spcBef>
              <a:spcAft>
                <a:spcPts val="0"/>
              </a:spcAft>
              <a:buClr>
                <a:schemeClr val="dk1"/>
              </a:buClr>
              <a:buSzPts val="2400"/>
              <a:buChar char="•"/>
              <a:defRPr/>
            </a:lvl7pPr>
            <a:lvl8pPr indent="-381000" lvl="7" marL="3657600" rtl="0" algn="l">
              <a:lnSpc>
                <a:spcPct val="90000"/>
              </a:lnSpc>
              <a:spcBef>
                <a:spcPts val="500"/>
              </a:spcBef>
              <a:spcAft>
                <a:spcPts val="0"/>
              </a:spcAft>
              <a:buClr>
                <a:schemeClr val="dk1"/>
              </a:buClr>
              <a:buSzPts val="2400"/>
              <a:buChar char="•"/>
              <a:defRPr/>
            </a:lvl8pPr>
            <a:lvl9pPr indent="-381000" lvl="8" marL="4114800" rtl="0" algn="l">
              <a:lnSpc>
                <a:spcPct val="90000"/>
              </a:lnSpc>
              <a:spcBef>
                <a:spcPts val="500"/>
              </a:spcBef>
              <a:spcAft>
                <a:spcPts val="0"/>
              </a:spcAft>
              <a:buClr>
                <a:schemeClr val="dk1"/>
              </a:buClr>
              <a:buSzPts val="2400"/>
              <a:buChar char="•"/>
              <a:defRPr/>
            </a:lvl9pPr>
          </a:lstStyle>
          <a:p/>
        </p:txBody>
      </p:sp>
      <p:sp>
        <p:nvSpPr>
          <p:cNvPr id="216" name="Google Shape;216;p35"/>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rtl="0" algn="l">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17" name="Google Shape;217;p35"/>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rtl="0" algn="ctr">
              <a:lnSpc>
                <a:spcPct val="100000"/>
              </a:lnSpc>
              <a:spcBef>
                <a:spcPts val="0"/>
              </a:spcBef>
              <a:spcAft>
                <a:spcPts val="0"/>
              </a:spcAft>
              <a:buClr>
                <a:srgbClr val="888888"/>
              </a:buClr>
              <a:buSzPts val="2400"/>
              <a:buNone/>
              <a:defRPr/>
            </a:lvl1pPr>
            <a:lvl2pPr lvl="1" rtl="0" algn="l">
              <a:lnSpc>
                <a:spcPct val="100000"/>
              </a:lnSpc>
              <a:spcBef>
                <a:spcPts val="0"/>
              </a:spcBef>
              <a:spcAft>
                <a:spcPts val="0"/>
              </a:spcAft>
              <a:buClr>
                <a:srgbClr val="000000"/>
              </a:buClr>
              <a:buSzPts val="2400"/>
              <a:buNone/>
              <a:defRPr/>
            </a:lvl2pPr>
            <a:lvl3pPr lvl="2" rtl="0" algn="l">
              <a:lnSpc>
                <a:spcPct val="100000"/>
              </a:lnSpc>
              <a:spcBef>
                <a:spcPts val="0"/>
              </a:spcBef>
              <a:spcAft>
                <a:spcPts val="0"/>
              </a:spcAft>
              <a:buClr>
                <a:srgbClr val="000000"/>
              </a:buClr>
              <a:buSzPts val="2400"/>
              <a:buNone/>
              <a:defRPr/>
            </a:lvl3pPr>
            <a:lvl4pPr lvl="3" rtl="0" algn="l">
              <a:lnSpc>
                <a:spcPct val="100000"/>
              </a:lnSpc>
              <a:spcBef>
                <a:spcPts val="0"/>
              </a:spcBef>
              <a:spcAft>
                <a:spcPts val="0"/>
              </a:spcAft>
              <a:buClr>
                <a:srgbClr val="000000"/>
              </a:buClr>
              <a:buSzPts val="2400"/>
              <a:buNone/>
              <a:defRPr/>
            </a:lvl4pPr>
            <a:lvl5pPr lvl="4" rtl="0" algn="l">
              <a:lnSpc>
                <a:spcPct val="100000"/>
              </a:lnSpc>
              <a:spcBef>
                <a:spcPts val="0"/>
              </a:spcBef>
              <a:spcAft>
                <a:spcPts val="0"/>
              </a:spcAft>
              <a:buClr>
                <a:srgbClr val="000000"/>
              </a:buClr>
              <a:buSzPts val="2400"/>
              <a:buNone/>
              <a:defRPr/>
            </a:lvl5pPr>
            <a:lvl6pPr lvl="5" rtl="0" algn="l">
              <a:lnSpc>
                <a:spcPct val="100000"/>
              </a:lnSpc>
              <a:spcBef>
                <a:spcPts val="0"/>
              </a:spcBef>
              <a:spcAft>
                <a:spcPts val="0"/>
              </a:spcAft>
              <a:buClr>
                <a:srgbClr val="000000"/>
              </a:buClr>
              <a:buSzPts val="2400"/>
              <a:buNone/>
              <a:defRPr/>
            </a:lvl6pPr>
            <a:lvl7pPr lvl="6" rtl="0" algn="l">
              <a:lnSpc>
                <a:spcPct val="100000"/>
              </a:lnSpc>
              <a:spcBef>
                <a:spcPts val="0"/>
              </a:spcBef>
              <a:spcAft>
                <a:spcPts val="0"/>
              </a:spcAft>
              <a:buClr>
                <a:srgbClr val="000000"/>
              </a:buClr>
              <a:buSzPts val="2400"/>
              <a:buNone/>
              <a:defRPr/>
            </a:lvl7pPr>
            <a:lvl8pPr lvl="7" rtl="0" algn="l">
              <a:lnSpc>
                <a:spcPct val="100000"/>
              </a:lnSpc>
              <a:spcBef>
                <a:spcPts val="0"/>
              </a:spcBef>
              <a:spcAft>
                <a:spcPts val="0"/>
              </a:spcAft>
              <a:buClr>
                <a:srgbClr val="000000"/>
              </a:buClr>
              <a:buSzPts val="2400"/>
              <a:buNone/>
              <a:defRPr/>
            </a:lvl8pPr>
            <a:lvl9pPr lvl="8" rtl="0" algn="l">
              <a:lnSpc>
                <a:spcPct val="100000"/>
              </a:lnSpc>
              <a:spcBef>
                <a:spcPts val="0"/>
              </a:spcBef>
              <a:spcAft>
                <a:spcPts val="0"/>
              </a:spcAft>
              <a:buClr>
                <a:srgbClr val="000000"/>
              </a:buClr>
              <a:buSzPts val="2400"/>
              <a:buNone/>
              <a:defRPr/>
            </a:lvl9pPr>
          </a:lstStyle>
          <a:p/>
        </p:txBody>
      </p:sp>
      <p:sp>
        <p:nvSpPr>
          <p:cNvPr id="218" name="Google Shape;218;p35"/>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rtl="0" algn="r">
              <a:lnSpc>
                <a:spcPct val="100000"/>
              </a:lnSpc>
              <a:spcBef>
                <a:spcPts val="0"/>
              </a:spcBef>
              <a:spcAft>
                <a:spcPts val="0"/>
              </a:spcAft>
              <a:buClr>
                <a:schemeClr val="dk2"/>
              </a:buClr>
              <a:buSzPts val="1300"/>
              <a:buFont typeface="Arial"/>
              <a:buNone/>
              <a:defRPr sz="1300">
                <a:solidFill>
                  <a:schemeClr val="dk2"/>
                </a:solidFill>
              </a:defRPr>
            </a:lvl1pPr>
            <a:lvl2pPr indent="0" lvl="1" marL="0" rtl="0" algn="r">
              <a:lnSpc>
                <a:spcPct val="100000"/>
              </a:lnSpc>
              <a:spcBef>
                <a:spcPts val="0"/>
              </a:spcBef>
              <a:spcAft>
                <a:spcPts val="0"/>
              </a:spcAft>
              <a:buClr>
                <a:schemeClr val="dk2"/>
              </a:buClr>
              <a:buSzPts val="1300"/>
              <a:buFont typeface="Arial"/>
              <a:buNone/>
              <a:defRPr sz="1300">
                <a:solidFill>
                  <a:schemeClr val="dk2"/>
                </a:solidFill>
              </a:defRPr>
            </a:lvl2pPr>
            <a:lvl3pPr indent="0" lvl="2" marL="0" rtl="0" algn="r">
              <a:lnSpc>
                <a:spcPct val="100000"/>
              </a:lnSpc>
              <a:spcBef>
                <a:spcPts val="0"/>
              </a:spcBef>
              <a:spcAft>
                <a:spcPts val="0"/>
              </a:spcAft>
              <a:buClr>
                <a:schemeClr val="dk2"/>
              </a:buClr>
              <a:buSzPts val="1300"/>
              <a:buFont typeface="Arial"/>
              <a:buNone/>
              <a:defRPr sz="1300">
                <a:solidFill>
                  <a:schemeClr val="dk2"/>
                </a:solidFill>
              </a:defRPr>
            </a:lvl3pPr>
            <a:lvl4pPr indent="0" lvl="3" marL="0" rtl="0" algn="r">
              <a:lnSpc>
                <a:spcPct val="100000"/>
              </a:lnSpc>
              <a:spcBef>
                <a:spcPts val="0"/>
              </a:spcBef>
              <a:spcAft>
                <a:spcPts val="0"/>
              </a:spcAft>
              <a:buClr>
                <a:schemeClr val="dk2"/>
              </a:buClr>
              <a:buSzPts val="1300"/>
              <a:buFont typeface="Arial"/>
              <a:buNone/>
              <a:defRPr sz="1300">
                <a:solidFill>
                  <a:schemeClr val="dk2"/>
                </a:solidFill>
              </a:defRPr>
            </a:lvl4pPr>
            <a:lvl5pPr indent="0" lvl="4" marL="0" rtl="0" algn="r">
              <a:lnSpc>
                <a:spcPct val="100000"/>
              </a:lnSpc>
              <a:spcBef>
                <a:spcPts val="0"/>
              </a:spcBef>
              <a:spcAft>
                <a:spcPts val="0"/>
              </a:spcAft>
              <a:buClr>
                <a:schemeClr val="dk2"/>
              </a:buClr>
              <a:buSzPts val="1300"/>
              <a:buFont typeface="Arial"/>
              <a:buNone/>
              <a:defRPr sz="1300">
                <a:solidFill>
                  <a:schemeClr val="dk2"/>
                </a:solidFill>
              </a:defRPr>
            </a:lvl5pPr>
            <a:lvl6pPr indent="0" lvl="5" marL="0" rtl="0" algn="r">
              <a:lnSpc>
                <a:spcPct val="100000"/>
              </a:lnSpc>
              <a:spcBef>
                <a:spcPts val="0"/>
              </a:spcBef>
              <a:spcAft>
                <a:spcPts val="0"/>
              </a:spcAft>
              <a:buClr>
                <a:schemeClr val="dk2"/>
              </a:buClr>
              <a:buSzPts val="1300"/>
              <a:buFont typeface="Arial"/>
              <a:buNone/>
              <a:defRPr sz="1300">
                <a:solidFill>
                  <a:schemeClr val="dk2"/>
                </a:solidFill>
              </a:defRPr>
            </a:lvl6pPr>
            <a:lvl7pPr indent="0" lvl="6" marL="0" rtl="0" algn="r">
              <a:lnSpc>
                <a:spcPct val="100000"/>
              </a:lnSpc>
              <a:spcBef>
                <a:spcPts val="0"/>
              </a:spcBef>
              <a:spcAft>
                <a:spcPts val="0"/>
              </a:spcAft>
              <a:buClr>
                <a:schemeClr val="dk2"/>
              </a:buClr>
              <a:buSzPts val="1300"/>
              <a:buFont typeface="Arial"/>
              <a:buNone/>
              <a:defRPr sz="1300">
                <a:solidFill>
                  <a:schemeClr val="dk2"/>
                </a:solidFill>
              </a:defRPr>
            </a:lvl7pPr>
            <a:lvl8pPr indent="0" lvl="7" marL="0" rtl="0" algn="r">
              <a:lnSpc>
                <a:spcPct val="100000"/>
              </a:lnSpc>
              <a:spcBef>
                <a:spcPts val="0"/>
              </a:spcBef>
              <a:spcAft>
                <a:spcPts val="0"/>
              </a:spcAft>
              <a:buClr>
                <a:schemeClr val="dk2"/>
              </a:buClr>
              <a:buSzPts val="1300"/>
              <a:buFont typeface="Arial"/>
              <a:buNone/>
              <a:defRPr sz="1300">
                <a:solidFill>
                  <a:schemeClr val="dk2"/>
                </a:solidFill>
              </a:defRPr>
            </a:lvl8pPr>
            <a:lvl9pPr indent="0" lvl="8" marL="0" rtl="0" algn="r">
              <a:lnSpc>
                <a:spcPct val="100000"/>
              </a:lnSpc>
              <a:spcBef>
                <a:spcPts val="0"/>
              </a:spcBef>
              <a:spcAft>
                <a:spcPts val="0"/>
              </a:spcAft>
              <a:buClr>
                <a:schemeClr val="dk2"/>
              </a:buClr>
              <a:buSzPts val="1300"/>
              <a:buFont typeface="Arial"/>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219" name="Shape 219"/>
        <p:cNvGrpSpPr/>
        <p:nvPr/>
      </p:nvGrpSpPr>
      <p:grpSpPr>
        <a:xfrm>
          <a:off x="0" y="0"/>
          <a:ext cx="0" cy="0"/>
          <a:chOff x="0" y="0"/>
          <a:chExt cx="0" cy="0"/>
        </a:xfrm>
      </p:grpSpPr>
      <p:sp>
        <p:nvSpPr>
          <p:cNvPr id="220" name="Google Shape;220;p3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 name="Google Shape;221;p36"/>
          <p:cNvSpPr/>
          <p:nvPr/>
        </p:nvSpPr>
        <p:spPr>
          <a:xfrm>
            <a:off x="5096700" y="1168183"/>
            <a:ext cx="6413700" cy="4635600"/>
          </a:xfrm>
          <a:prstGeom prst="rect">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 name="Google Shape;222;p36"/>
          <p:cNvSpPr/>
          <p:nvPr/>
        </p:nvSpPr>
        <p:spPr>
          <a:xfrm>
            <a:off x="5226900" y="1317383"/>
            <a:ext cx="6153300" cy="43371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 name="Google Shape;223;p36"/>
          <p:cNvSpPr/>
          <p:nvPr/>
        </p:nvSpPr>
        <p:spPr>
          <a:xfrm rot="10800000">
            <a:off x="4585200" y="1168001"/>
            <a:ext cx="641700" cy="641700"/>
          </a:xfrm>
          <a:prstGeom prst="rtTriangle">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 name="Google Shape;224;p36"/>
          <p:cNvSpPr txBox="1"/>
          <p:nvPr>
            <p:ph type="title"/>
          </p:nvPr>
        </p:nvSpPr>
        <p:spPr>
          <a:xfrm>
            <a:off x="681700" y="952635"/>
            <a:ext cx="3378300" cy="2971500"/>
          </a:xfrm>
          <a:prstGeom prst="rect">
            <a:avLst/>
          </a:prstGeom>
          <a:noFill/>
          <a:ln>
            <a:noFill/>
          </a:ln>
        </p:spPr>
        <p:txBody>
          <a:bodyPr anchorCtr="0" anchor="t" bIns="121900" lIns="121900" spcFirstLastPara="1" rIns="121900" wrap="square" tIns="121900"/>
          <a:lstStyle>
            <a:lvl1pPr lvl="0" algn="r">
              <a:lnSpc>
                <a:spcPct val="100000"/>
              </a:lnSpc>
              <a:spcBef>
                <a:spcPts val="0"/>
              </a:spcBef>
              <a:spcAft>
                <a:spcPts val="0"/>
              </a:spcAft>
              <a:buClr>
                <a:schemeClr val="dk1"/>
              </a:buClr>
              <a:buSzPts val="3500"/>
              <a:buNone/>
              <a:defRPr sz="3500">
                <a:solidFill>
                  <a:schemeClr val="dk1"/>
                </a:solidFill>
              </a:defRPr>
            </a:lvl1pPr>
            <a:lvl2pPr lvl="1" algn="r">
              <a:lnSpc>
                <a:spcPct val="100000"/>
              </a:lnSpc>
              <a:spcBef>
                <a:spcPts val="0"/>
              </a:spcBef>
              <a:spcAft>
                <a:spcPts val="0"/>
              </a:spcAft>
              <a:buClr>
                <a:schemeClr val="dk1"/>
              </a:buClr>
              <a:buSzPts val="3500"/>
              <a:buNone/>
              <a:defRPr sz="3500">
                <a:solidFill>
                  <a:schemeClr val="dk1"/>
                </a:solidFill>
              </a:defRPr>
            </a:lvl2pPr>
            <a:lvl3pPr lvl="2" algn="r">
              <a:lnSpc>
                <a:spcPct val="100000"/>
              </a:lnSpc>
              <a:spcBef>
                <a:spcPts val="0"/>
              </a:spcBef>
              <a:spcAft>
                <a:spcPts val="0"/>
              </a:spcAft>
              <a:buClr>
                <a:schemeClr val="dk1"/>
              </a:buClr>
              <a:buSzPts val="3500"/>
              <a:buNone/>
              <a:defRPr sz="3500">
                <a:solidFill>
                  <a:schemeClr val="dk1"/>
                </a:solidFill>
              </a:defRPr>
            </a:lvl3pPr>
            <a:lvl4pPr lvl="3" algn="r">
              <a:lnSpc>
                <a:spcPct val="100000"/>
              </a:lnSpc>
              <a:spcBef>
                <a:spcPts val="0"/>
              </a:spcBef>
              <a:spcAft>
                <a:spcPts val="0"/>
              </a:spcAft>
              <a:buClr>
                <a:schemeClr val="dk1"/>
              </a:buClr>
              <a:buSzPts val="3500"/>
              <a:buNone/>
              <a:defRPr sz="3500">
                <a:solidFill>
                  <a:schemeClr val="dk1"/>
                </a:solidFill>
              </a:defRPr>
            </a:lvl4pPr>
            <a:lvl5pPr lvl="4" algn="r">
              <a:lnSpc>
                <a:spcPct val="100000"/>
              </a:lnSpc>
              <a:spcBef>
                <a:spcPts val="0"/>
              </a:spcBef>
              <a:spcAft>
                <a:spcPts val="0"/>
              </a:spcAft>
              <a:buClr>
                <a:schemeClr val="dk1"/>
              </a:buClr>
              <a:buSzPts val="3500"/>
              <a:buNone/>
              <a:defRPr sz="3500">
                <a:solidFill>
                  <a:schemeClr val="dk1"/>
                </a:solidFill>
              </a:defRPr>
            </a:lvl5pPr>
            <a:lvl6pPr lvl="5" algn="r">
              <a:lnSpc>
                <a:spcPct val="100000"/>
              </a:lnSpc>
              <a:spcBef>
                <a:spcPts val="0"/>
              </a:spcBef>
              <a:spcAft>
                <a:spcPts val="0"/>
              </a:spcAft>
              <a:buClr>
                <a:schemeClr val="dk1"/>
              </a:buClr>
              <a:buSzPts val="3500"/>
              <a:buNone/>
              <a:defRPr sz="3500">
                <a:solidFill>
                  <a:schemeClr val="dk1"/>
                </a:solidFill>
              </a:defRPr>
            </a:lvl6pPr>
            <a:lvl7pPr lvl="6" algn="r">
              <a:lnSpc>
                <a:spcPct val="100000"/>
              </a:lnSpc>
              <a:spcBef>
                <a:spcPts val="0"/>
              </a:spcBef>
              <a:spcAft>
                <a:spcPts val="0"/>
              </a:spcAft>
              <a:buClr>
                <a:schemeClr val="dk1"/>
              </a:buClr>
              <a:buSzPts val="3500"/>
              <a:buNone/>
              <a:defRPr sz="3500">
                <a:solidFill>
                  <a:schemeClr val="dk1"/>
                </a:solidFill>
              </a:defRPr>
            </a:lvl7pPr>
            <a:lvl8pPr lvl="7" algn="r">
              <a:lnSpc>
                <a:spcPct val="100000"/>
              </a:lnSpc>
              <a:spcBef>
                <a:spcPts val="0"/>
              </a:spcBef>
              <a:spcAft>
                <a:spcPts val="0"/>
              </a:spcAft>
              <a:buClr>
                <a:schemeClr val="dk1"/>
              </a:buClr>
              <a:buSzPts val="3500"/>
              <a:buNone/>
              <a:defRPr sz="3500">
                <a:solidFill>
                  <a:schemeClr val="dk1"/>
                </a:solidFill>
              </a:defRPr>
            </a:lvl8pPr>
            <a:lvl9pPr lvl="8" algn="r">
              <a:lnSpc>
                <a:spcPct val="100000"/>
              </a:lnSpc>
              <a:spcBef>
                <a:spcPts val="0"/>
              </a:spcBef>
              <a:spcAft>
                <a:spcPts val="0"/>
              </a:spcAft>
              <a:buClr>
                <a:schemeClr val="dk1"/>
              </a:buClr>
              <a:buSzPts val="3500"/>
              <a:buNone/>
              <a:defRPr sz="3500">
                <a:solidFill>
                  <a:schemeClr val="dk1"/>
                </a:solidFill>
              </a:defRPr>
            </a:lvl9pPr>
          </a:lstStyle>
          <a:p/>
        </p:txBody>
      </p:sp>
      <p:sp>
        <p:nvSpPr>
          <p:cNvPr id="225" name="Google Shape;225;p36"/>
          <p:cNvSpPr txBox="1"/>
          <p:nvPr>
            <p:ph idx="12" type="sldNum"/>
          </p:nvPr>
        </p:nvSpPr>
        <p:spPr>
          <a:xfrm>
            <a:off x="11296610" y="6217622"/>
            <a:ext cx="731700" cy="524700"/>
          </a:xfrm>
          <a:prstGeom prst="rect">
            <a:avLst/>
          </a:prstGeom>
          <a:noFill/>
        </p:spPr>
        <p:txBody>
          <a:bodyPr anchorCtr="0" anchor="ctr" bIns="60925" lIns="121900" spcFirstLastPara="1" rIns="121900" wrap="square" tIns="60925">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6">
    <p:bg>
      <p:bgPr>
        <a:solidFill>
          <a:srgbClr val="FFFFFF"/>
        </a:solidFill>
      </p:bgPr>
    </p:bg>
    <p:spTree>
      <p:nvGrpSpPr>
        <p:cNvPr id="226" name="Shape 226"/>
        <p:cNvGrpSpPr/>
        <p:nvPr/>
      </p:nvGrpSpPr>
      <p:grpSpPr>
        <a:xfrm>
          <a:off x="0" y="0"/>
          <a:ext cx="0" cy="0"/>
          <a:chOff x="0" y="0"/>
          <a:chExt cx="0" cy="0"/>
        </a:xfrm>
      </p:grpSpPr>
      <p:sp>
        <p:nvSpPr>
          <p:cNvPr id="227" name="Google Shape;227;p37"/>
          <p:cNvSpPr/>
          <p:nvPr/>
        </p:nvSpPr>
        <p:spPr>
          <a:xfrm>
            <a:off x="0" y="0"/>
            <a:ext cx="12192000" cy="6858000"/>
          </a:xfrm>
          <a:prstGeom prst="rect">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 name="Google Shape;228;p37"/>
          <p:cNvSpPr/>
          <p:nvPr/>
        </p:nvSpPr>
        <p:spPr>
          <a:xfrm>
            <a:off x="4063533" y="0"/>
            <a:ext cx="8128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 name="Google Shape;229;p37"/>
          <p:cNvSpPr/>
          <p:nvPr/>
        </p:nvSpPr>
        <p:spPr>
          <a:xfrm>
            <a:off x="273624" y="268390"/>
            <a:ext cx="545100" cy="509100"/>
          </a:xfrm>
          <a:prstGeom prst="flowChartDelay">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 name="Google Shape;230;p37"/>
          <p:cNvSpPr/>
          <p:nvPr/>
        </p:nvSpPr>
        <p:spPr>
          <a:xfrm>
            <a:off x="273624" y="268390"/>
            <a:ext cx="545100" cy="509100"/>
          </a:xfrm>
          <a:prstGeom prst="flowChartDelay">
            <a:avLst/>
          </a:prstGeom>
          <a:solidFill>
            <a:srgbClr val="FFFFFF">
              <a:alpha val="1254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37"/>
          <p:cNvSpPr/>
          <p:nvPr/>
        </p:nvSpPr>
        <p:spPr>
          <a:xfrm>
            <a:off x="134509" y="268390"/>
            <a:ext cx="545100" cy="509100"/>
          </a:xfrm>
          <a:prstGeom prst="flowChartDelay">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 name="Google Shape;232;p37"/>
          <p:cNvSpPr/>
          <p:nvPr/>
        </p:nvSpPr>
        <p:spPr>
          <a:xfrm>
            <a:off x="134509" y="268390"/>
            <a:ext cx="545100" cy="509100"/>
          </a:xfrm>
          <a:prstGeom prst="flowChartDelay">
            <a:avLst/>
          </a:prstGeom>
          <a:solidFill>
            <a:srgbClr val="FFFFFF">
              <a:alpha val="1882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 name="Google Shape;233;p37"/>
          <p:cNvSpPr/>
          <p:nvPr/>
        </p:nvSpPr>
        <p:spPr>
          <a:xfrm>
            <a:off x="425" y="268390"/>
            <a:ext cx="545100" cy="509100"/>
          </a:xfrm>
          <a:prstGeom prst="flowChartDelay">
            <a:avLst/>
          </a:prstGeom>
          <a:solidFill>
            <a:srgbClr val="D9D9D9"/>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 name="Google Shape;234;p37"/>
          <p:cNvSpPr/>
          <p:nvPr/>
        </p:nvSpPr>
        <p:spPr>
          <a:xfrm>
            <a:off x="425" y="268390"/>
            <a:ext cx="545100" cy="509100"/>
          </a:xfrm>
          <a:prstGeom prst="flowChartDelay">
            <a:avLst/>
          </a:prstGeom>
          <a:solidFill>
            <a:srgbClr val="FFFFFF">
              <a:alpha val="25099"/>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 name="Google Shape;235;p37"/>
          <p:cNvSpPr txBox="1"/>
          <p:nvPr>
            <p:ph type="title"/>
          </p:nvPr>
        </p:nvSpPr>
        <p:spPr>
          <a:xfrm>
            <a:off x="311467" y="1106067"/>
            <a:ext cx="3421500" cy="1190100"/>
          </a:xfrm>
          <a:prstGeom prst="rect">
            <a:avLst/>
          </a:prstGeom>
          <a:noFill/>
          <a:ln>
            <a:noFill/>
          </a:ln>
        </p:spPr>
        <p:txBody>
          <a:bodyPr anchorCtr="0" anchor="b" bIns="121900" lIns="121900" spcFirstLastPara="1" rIns="121900" wrap="square" tIns="121900"/>
          <a:lstStyle>
            <a:lvl1pPr lvl="0" algn="l">
              <a:lnSpc>
                <a:spcPct val="100000"/>
              </a:lnSpc>
              <a:spcBef>
                <a:spcPts val="0"/>
              </a:spcBef>
              <a:spcAft>
                <a:spcPts val="0"/>
              </a:spcAft>
              <a:buNone/>
              <a:defRPr b="1" sz="2800">
                <a:solidFill>
                  <a:schemeClr val="lt1"/>
                </a:solidFill>
              </a:defRPr>
            </a:lvl1pPr>
            <a:lvl2pPr lvl="1" algn="l">
              <a:lnSpc>
                <a:spcPct val="100000"/>
              </a:lnSpc>
              <a:spcBef>
                <a:spcPts val="0"/>
              </a:spcBef>
              <a:spcAft>
                <a:spcPts val="0"/>
              </a:spcAft>
              <a:buNone/>
              <a:defRPr b="1" sz="2800">
                <a:solidFill>
                  <a:schemeClr val="lt1"/>
                </a:solidFill>
              </a:defRPr>
            </a:lvl2pPr>
            <a:lvl3pPr lvl="2" algn="l">
              <a:lnSpc>
                <a:spcPct val="100000"/>
              </a:lnSpc>
              <a:spcBef>
                <a:spcPts val="0"/>
              </a:spcBef>
              <a:spcAft>
                <a:spcPts val="0"/>
              </a:spcAft>
              <a:buNone/>
              <a:defRPr b="1" sz="2800">
                <a:solidFill>
                  <a:schemeClr val="lt1"/>
                </a:solidFill>
              </a:defRPr>
            </a:lvl3pPr>
            <a:lvl4pPr lvl="3" algn="l">
              <a:lnSpc>
                <a:spcPct val="100000"/>
              </a:lnSpc>
              <a:spcBef>
                <a:spcPts val="0"/>
              </a:spcBef>
              <a:spcAft>
                <a:spcPts val="0"/>
              </a:spcAft>
              <a:buNone/>
              <a:defRPr b="1" sz="2800">
                <a:solidFill>
                  <a:schemeClr val="lt1"/>
                </a:solidFill>
              </a:defRPr>
            </a:lvl4pPr>
            <a:lvl5pPr lvl="4" algn="l">
              <a:lnSpc>
                <a:spcPct val="100000"/>
              </a:lnSpc>
              <a:spcBef>
                <a:spcPts val="0"/>
              </a:spcBef>
              <a:spcAft>
                <a:spcPts val="0"/>
              </a:spcAft>
              <a:buNone/>
              <a:defRPr b="1" sz="2800">
                <a:solidFill>
                  <a:schemeClr val="lt1"/>
                </a:solidFill>
              </a:defRPr>
            </a:lvl5pPr>
            <a:lvl6pPr lvl="5" algn="l">
              <a:lnSpc>
                <a:spcPct val="100000"/>
              </a:lnSpc>
              <a:spcBef>
                <a:spcPts val="0"/>
              </a:spcBef>
              <a:spcAft>
                <a:spcPts val="0"/>
              </a:spcAft>
              <a:buNone/>
              <a:defRPr b="1" sz="2800">
                <a:solidFill>
                  <a:schemeClr val="lt1"/>
                </a:solidFill>
              </a:defRPr>
            </a:lvl6pPr>
            <a:lvl7pPr lvl="6" algn="l">
              <a:lnSpc>
                <a:spcPct val="100000"/>
              </a:lnSpc>
              <a:spcBef>
                <a:spcPts val="0"/>
              </a:spcBef>
              <a:spcAft>
                <a:spcPts val="0"/>
              </a:spcAft>
              <a:buNone/>
              <a:defRPr b="1" sz="2800">
                <a:solidFill>
                  <a:schemeClr val="lt1"/>
                </a:solidFill>
              </a:defRPr>
            </a:lvl7pPr>
            <a:lvl8pPr lvl="7" algn="l">
              <a:lnSpc>
                <a:spcPct val="100000"/>
              </a:lnSpc>
              <a:spcBef>
                <a:spcPts val="0"/>
              </a:spcBef>
              <a:spcAft>
                <a:spcPts val="0"/>
              </a:spcAft>
              <a:buNone/>
              <a:defRPr b="1" sz="2800">
                <a:solidFill>
                  <a:schemeClr val="lt1"/>
                </a:solidFill>
              </a:defRPr>
            </a:lvl8pPr>
            <a:lvl9pPr lvl="8" algn="l">
              <a:lnSpc>
                <a:spcPct val="100000"/>
              </a:lnSpc>
              <a:spcBef>
                <a:spcPts val="0"/>
              </a:spcBef>
              <a:spcAft>
                <a:spcPts val="0"/>
              </a:spcAft>
              <a:buNone/>
              <a:defRPr b="1" sz="2800">
                <a:solidFill>
                  <a:schemeClr val="lt1"/>
                </a:solidFill>
              </a:defRPr>
            </a:lvl9pPr>
          </a:lstStyle>
          <a:p/>
        </p:txBody>
      </p:sp>
      <p:sp>
        <p:nvSpPr>
          <p:cNvPr id="236" name="Google Shape;236;p37"/>
          <p:cNvSpPr txBox="1"/>
          <p:nvPr>
            <p:ph idx="1" type="body"/>
          </p:nvPr>
        </p:nvSpPr>
        <p:spPr>
          <a:xfrm>
            <a:off x="311467" y="2397733"/>
            <a:ext cx="3421500" cy="3969600"/>
          </a:xfrm>
          <a:prstGeom prst="rect">
            <a:avLst/>
          </a:prstGeom>
          <a:noFill/>
          <a:ln>
            <a:noFill/>
          </a:ln>
        </p:spPr>
        <p:txBody>
          <a:bodyPr anchorCtr="0" anchor="t" bIns="121900" lIns="121900" spcFirstLastPara="1" rIns="121900" wrap="square" tIns="121900"/>
          <a:lstStyle>
            <a:lvl1pPr indent="-349250" lvl="0" marL="457200" algn="l">
              <a:lnSpc>
                <a:spcPct val="115000"/>
              </a:lnSpc>
              <a:spcBef>
                <a:spcPts val="1000"/>
              </a:spcBef>
              <a:spcAft>
                <a:spcPts val="0"/>
              </a:spcAft>
              <a:buClr>
                <a:schemeClr val="lt1"/>
              </a:buClr>
              <a:buSzPts val="1900"/>
              <a:buChar char="•"/>
              <a:defRPr sz="1900">
                <a:solidFill>
                  <a:schemeClr val="lt1"/>
                </a:solidFill>
              </a:defRPr>
            </a:lvl1pPr>
            <a:lvl2pPr indent="-330200" lvl="1" marL="914400" algn="l">
              <a:lnSpc>
                <a:spcPct val="115000"/>
              </a:lnSpc>
              <a:spcBef>
                <a:spcPts val="2100"/>
              </a:spcBef>
              <a:spcAft>
                <a:spcPts val="0"/>
              </a:spcAft>
              <a:buClr>
                <a:schemeClr val="lt1"/>
              </a:buClr>
              <a:buSzPts val="1600"/>
              <a:buChar char="•"/>
              <a:defRPr sz="1600">
                <a:solidFill>
                  <a:schemeClr val="lt1"/>
                </a:solidFill>
              </a:defRPr>
            </a:lvl2pPr>
            <a:lvl3pPr indent="-330200" lvl="2" marL="1371600" algn="l">
              <a:lnSpc>
                <a:spcPct val="115000"/>
              </a:lnSpc>
              <a:spcBef>
                <a:spcPts val="2100"/>
              </a:spcBef>
              <a:spcAft>
                <a:spcPts val="0"/>
              </a:spcAft>
              <a:buClr>
                <a:schemeClr val="lt1"/>
              </a:buClr>
              <a:buSzPts val="1600"/>
              <a:buChar char="•"/>
              <a:defRPr sz="1600">
                <a:solidFill>
                  <a:schemeClr val="lt1"/>
                </a:solidFill>
              </a:defRPr>
            </a:lvl3pPr>
            <a:lvl4pPr indent="-330200" lvl="3" marL="1828800" algn="l">
              <a:lnSpc>
                <a:spcPct val="115000"/>
              </a:lnSpc>
              <a:spcBef>
                <a:spcPts val="2100"/>
              </a:spcBef>
              <a:spcAft>
                <a:spcPts val="0"/>
              </a:spcAft>
              <a:buClr>
                <a:schemeClr val="lt1"/>
              </a:buClr>
              <a:buSzPts val="1600"/>
              <a:buChar char="•"/>
              <a:defRPr sz="1600">
                <a:solidFill>
                  <a:schemeClr val="lt1"/>
                </a:solidFill>
              </a:defRPr>
            </a:lvl4pPr>
            <a:lvl5pPr indent="-330200" lvl="4" marL="2286000" algn="l">
              <a:lnSpc>
                <a:spcPct val="115000"/>
              </a:lnSpc>
              <a:spcBef>
                <a:spcPts val="2100"/>
              </a:spcBef>
              <a:spcAft>
                <a:spcPts val="0"/>
              </a:spcAft>
              <a:buClr>
                <a:schemeClr val="lt1"/>
              </a:buClr>
              <a:buSzPts val="1600"/>
              <a:buChar char="•"/>
              <a:defRPr sz="1600">
                <a:solidFill>
                  <a:schemeClr val="lt1"/>
                </a:solidFill>
              </a:defRPr>
            </a:lvl5pPr>
            <a:lvl6pPr indent="-330200" lvl="5" marL="2743200" algn="l">
              <a:lnSpc>
                <a:spcPct val="115000"/>
              </a:lnSpc>
              <a:spcBef>
                <a:spcPts val="2100"/>
              </a:spcBef>
              <a:spcAft>
                <a:spcPts val="0"/>
              </a:spcAft>
              <a:buClr>
                <a:schemeClr val="lt1"/>
              </a:buClr>
              <a:buSzPts val="1600"/>
              <a:buChar char="•"/>
              <a:defRPr sz="1600">
                <a:solidFill>
                  <a:schemeClr val="lt1"/>
                </a:solidFill>
              </a:defRPr>
            </a:lvl6pPr>
            <a:lvl7pPr indent="-330200" lvl="6" marL="3200400" algn="l">
              <a:lnSpc>
                <a:spcPct val="115000"/>
              </a:lnSpc>
              <a:spcBef>
                <a:spcPts val="2100"/>
              </a:spcBef>
              <a:spcAft>
                <a:spcPts val="0"/>
              </a:spcAft>
              <a:buClr>
                <a:schemeClr val="lt1"/>
              </a:buClr>
              <a:buSzPts val="1600"/>
              <a:buChar char="•"/>
              <a:defRPr sz="1600">
                <a:solidFill>
                  <a:schemeClr val="lt1"/>
                </a:solidFill>
              </a:defRPr>
            </a:lvl7pPr>
            <a:lvl8pPr indent="-330200" lvl="7" marL="3657600" algn="l">
              <a:lnSpc>
                <a:spcPct val="115000"/>
              </a:lnSpc>
              <a:spcBef>
                <a:spcPts val="2100"/>
              </a:spcBef>
              <a:spcAft>
                <a:spcPts val="0"/>
              </a:spcAft>
              <a:buClr>
                <a:schemeClr val="lt1"/>
              </a:buClr>
              <a:buSzPts val="1600"/>
              <a:buChar char="•"/>
              <a:defRPr sz="1600">
                <a:solidFill>
                  <a:schemeClr val="lt1"/>
                </a:solidFill>
              </a:defRPr>
            </a:lvl8pPr>
            <a:lvl9pPr indent="-330200" lvl="8" marL="4114800" algn="l">
              <a:lnSpc>
                <a:spcPct val="115000"/>
              </a:lnSpc>
              <a:spcBef>
                <a:spcPts val="2100"/>
              </a:spcBef>
              <a:spcAft>
                <a:spcPts val="2100"/>
              </a:spcAft>
              <a:buClr>
                <a:schemeClr val="lt1"/>
              </a:buClr>
              <a:buSzPts val="1600"/>
              <a:buChar char="•"/>
              <a:defRPr sz="1600">
                <a:solidFill>
                  <a:schemeClr val="lt1"/>
                </a:solidFill>
              </a:defRPr>
            </a:lvl9pPr>
          </a:lstStyle>
          <a:p/>
        </p:txBody>
      </p:sp>
      <p:sp>
        <p:nvSpPr>
          <p:cNvPr id="237" name="Google Shape;237;p37"/>
          <p:cNvSpPr txBox="1"/>
          <p:nvPr>
            <p:ph idx="12" type="sldNum"/>
          </p:nvPr>
        </p:nvSpPr>
        <p:spPr>
          <a:xfrm>
            <a:off x="11296610" y="6217622"/>
            <a:ext cx="731700" cy="524700"/>
          </a:xfrm>
          <a:prstGeom prst="rect">
            <a:avLst/>
          </a:prstGeom>
          <a:noFill/>
        </p:spPr>
        <p:txBody>
          <a:bodyPr anchorCtr="0" anchor="ctr" bIns="60925" lIns="121900" spcFirstLastPara="1" rIns="121900" wrap="square" tIns="60925">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type="obj">
  <p:cSld name="OBJECT">
    <p:spTree>
      <p:nvGrpSpPr>
        <p:cNvPr id="243" name="Shape 243"/>
        <p:cNvGrpSpPr/>
        <p:nvPr/>
      </p:nvGrpSpPr>
      <p:grpSpPr>
        <a:xfrm>
          <a:off x="0" y="0"/>
          <a:ext cx="0" cy="0"/>
          <a:chOff x="0" y="0"/>
          <a:chExt cx="0" cy="0"/>
        </a:xfrm>
      </p:grpSpPr>
      <p:sp>
        <p:nvSpPr>
          <p:cNvPr id="244" name="Google Shape;244;p39"/>
          <p:cNvSpPr txBox="1"/>
          <p:nvPr>
            <p:ph type="title"/>
          </p:nvPr>
        </p:nvSpPr>
        <p:spPr>
          <a:xfrm>
            <a:off x="609600" y="1165631"/>
            <a:ext cx="10972800" cy="1143000"/>
          </a:xfrm>
          <a:prstGeom prst="rect">
            <a:avLst/>
          </a:prstGeom>
          <a:noFill/>
          <a:ln>
            <a:noFill/>
          </a:ln>
        </p:spPr>
        <p:txBody>
          <a:bodyPr anchorCtr="0" anchor="ctr" bIns="45700" lIns="91425" spcFirstLastPara="1" rIns="91425" wrap="square" tIns="45700"/>
          <a:lstStyle>
            <a:lvl1pPr lvl="0" rtl="0" algn="l">
              <a:lnSpc>
                <a:spcPct val="100000"/>
              </a:lnSpc>
              <a:spcBef>
                <a:spcPts val="0"/>
              </a:spcBef>
              <a:spcAft>
                <a:spcPts val="0"/>
              </a:spcAft>
              <a:buSzPts val="1400"/>
              <a:buNone/>
              <a:defRPr>
                <a:solidFill>
                  <a:srgbClr val="A38557"/>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5" name="Google Shape;245;p39"/>
          <p:cNvSpPr txBox="1"/>
          <p:nvPr>
            <p:ph idx="1" type="body"/>
          </p:nvPr>
        </p:nvSpPr>
        <p:spPr>
          <a:xfrm>
            <a:off x="609600" y="2324562"/>
            <a:ext cx="10972800" cy="3969300"/>
          </a:xfrm>
          <a:prstGeom prst="rect">
            <a:avLst/>
          </a:prstGeom>
          <a:noFill/>
          <a:ln>
            <a:noFill/>
          </a:ln>
        </p:spPr>
        <p:txBody>
          <a:bodyPr anchorCtr="0" anchor="t" bIns="45700" lIns="91425" spcFirstLastPara="1" rIns="91425" wrap="square" tIns="45700"/>
          <a:lstStyle>
            <a:lvl1pPr indent="-325755" lvl="0" marL="457200" rtl="0" algn="l">
              <a:lnSpc>
                <a:spcPct val="100000"/>
              </a:lnSpc>
              <a:spcBef>
                <a:spcPts val="360"/>
              </a:spcBef>
              <a:spcAft>
                <a:spcPts val="0"/>
              </a:spcAft>
              <a:buSzPts val="1530"/>
              <a:buChar char="•"/>
              <a:defRPr/>
            </a:lvl1pPr>
            <a:lvl2pPr indent="-325755" lvl="1" marL="914400" rtl="0" algn="l">
              <a:lnSpc>
                <a:spcPct val="100000"/>
              </a:lnSpc>
              <a:spcBef>
                <a:spcPts val="360"/>
              </a:spcBef>
              <a:spcAft>
                <a:spcPts val="0"/>
              </a:spcAft>
              <a:buSzPts val="1530"/>
              <a:buChar char="•"/>
              <a:defRPr/>
            </a:lvl2pPr>
            <a:lvl3pPr indent="-331469" lvl="2" marL="1371600" rtl="0" algn="l">
              <a:lnSpc>
                <a:spcPct val="100000"/>
              </a:lnSpc>
              <a:spcBef>
                <a:spcPts val="360"/>
              </a:spcBef>
              <a:spcAft>
                <a:spcPts val="0"/>
              </a:spcAft>
              <a:buSzPts val="1620"/>
              <a:buChar char="•"/>
              <a:defRPr/>
            </a:lvl3pPr>
            <a:lvl4pPr indent="-342900" lvl="3" marL="1828800" rtl="0" algn="l">
              <a:lnSpc>
                <a:spcPct val="100000"/>
              </a:lnSpc>
              <a:spcBef>
                <a:spcPts val="360"/>
              </a:spcBef>
              <a:spcAft>
                <a:spcPts val="0"/>
              </a:spcAft>
              <a:buSzPts val="1800"/>
              <a:buChar char="•"/>
              <a:defRPr/>
            </a:lvl4pPr>
            <a:lvl5pPr indent="-342900" lvl="4" marL="2286000" rtl="0" algn="l">
              <a:lnSpc>
                <a:spcPct val="100000"/>
              </a:lnSpc>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3">
    <p:bg>
      <p:bgPr>
        <a:solidFill>
          <a:srgbClr val="FFFFFF"/>
        </a:solidFill>
      </p:bgPr>
    </p:bg>
    <p:spTree>
      <p:nvGrpSpPr>
        <p:cNvPr id="246" name="Shape 246"/>
        <p:cNvGrpSpPr/>
        <p:nvPr/>
      </p:nvGrpSpPr>
      <p:grpSpPr>
        <a:xfrm>
          <a:off x="0" y="0"/>
          <a:ext cx="0" cy="0"/>
          <a:chOff x="0" y="0"/>
          <a:chExt cx="0" cy="0"/>
        </a:xfrm>
      </p:grpSpPr>
      <p:sp>
        <p:nvSpPr>
          <p:cNvPr id="247" name="Google Shape;247;p40"/>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8" name="Google Shape;248;p4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4">
    <p:bg>
      <p:bgPr>
        <a:solidFill>
          <a:srgbClr val="FFFFFF"/>
        </a:solidFill>
      </p:bgPr>
    </p:bg>
    <p:spTree>
      <p:nvGrpSpPr>
        <p:cNvPr id="249" name="Shape 249"/>
        <p:cNvGrpSpPr/>
        <p:nvPr/>
      </p:nvGrpSpPr>
      <p:grpSpPr>
        <a:xfrm>
          <a:off x="0" y="0"/>
          <a:ext cx="0" cy="0"/>
          <a:chOff x="0" y="0"/>
          <a:chExt cx="0" cy="0"/>
        </a:xfrm>
      </p:grpSpPr>
      <p:sp>
        <p:nvSpPr>
          <p:cNvPr id="250" name="Google Shape;250;p41"/>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1" name="Google Shape;251;p41"/>
          <p:cNvSpPr/>
          <p:nvPr/>
        </p:nvSpPr>
        <p:spPr>
          <a:xfrm>
            <a:off x="3607733" y="0"/>
            <a:ext cx="85845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52" name="Google Shape;252;p41"/>
          <p:cNvSpPr txBox="1"/>
          <p:nvPr>
            <p:ph type="title"/>
          </p:nvPr>
        </p:nvSpPr>
        <p:spPr>
          <a:xfrm>
            <a:off x="406400" y="946667"/>
            <a:ext cx="2786400" cy="1011900"/>
          </a:xfrm>
          <a:prstGeom prst="rect">
            <a:avLst/>
          </a:prstGeom>
          <a:noFill/>
          <a:ln>
            <a:noFill/>
          </a:ln>
        </p:spPr>
        <p:txBody>
          <a:bodyPr anchorCtr="0" anchor="b" bIns="45700" lIns="91425" spcFirstLastPara="1" rIns="91425" wrap="square" tIns="45700"/>
          <a:lstStyle>
            <a:lvl1pPr lvl="0" algn="l">
              <a:lnSpc>
                <a:spcPct val="100000"/>
              </a:lnSpc>
              <a:spcBef>
                <a:spcPts val="0"/>
              </a:spcBef>
              <a:spcAft>
                <a:spcPts val="0"/>
              </a:spcAft>
              <a:buClr>
                <a:schemeClr val="dk1"/>
              </a:buClr>
              <a:buSzPts val="2400"/>
              <a:buNone/>
              <a:defRPr b="1" sz="2400">
                <a:solidFill>
                  <a:schemeClr val="dk1"/>
                </a:solidFill>
              </a:defRPr>
            </a:lvl1pPr>
            <a:lvl2pPr lvl="1" algn="l">
              <a:lnSpc>
                <a:spcPct val="100000"/>
              </a:lnSpc>
              <a:spcBef>
                <a:spcPts val="0"/>
              </a:spcBef>
              <a:spcAft>
                <a:spcPts val="0"/>
              </a:spcAft>
              <a:buClr>
                <a:schemeClr val="dk1"/>
              </a:buClr>
              <a:buSzPts val="2400"/>
              <a:buNone/>
              <a:defRPr b="1" sz="2400">
                <a:solidFill>
                  <a:schemeClr val="dk1"/>
                </a:solidFill>
              </a:defRPr>
            </a:lvl2pPr>
            <a:lvl3pPr lvl="2" algn="l">
              <a:lnSpc>
                <a:spcPct val="100000"/>
              </a:lnSpc>
              <a:spcBef>
                <a:spcPts val="0"/>
              </a:spcBef>
              <a:spcAft>
                <a:spcPts val="0"/>
              </a:spcAft>
              <a:buClr>
                <a:schemeClr val="dk1"/>
              </a:buClr>
              <a:buSzPts val="2400"/>
              <a:buNone/>
              <a:defRPr b="1" sz="2400">
                <a:solidFill>
                  <a:schemeClr val="dk1"/>
                </a:solidFill>
              </a:defRPr>
            </a:lvl3pPr>
            <a:lvl4pPr lvl="3" algn="l">
              <a:lnSpc>
                <a:spcPct val="100000"/>
              </a:lnSpc>
              <a:spcBef>
                <a:spcPts val="0"/>
              </a:spcBef>
              <a:spcAft>
                <a:spcPts val="0"/>
              </a:spcAft>
              <a:buClr>
                <a:schemeClr val="dk1"/>
              </a:buClr>
              <a:buSzPts val="2400"/>
              <a:buNone/>
              <a:defRPr b="1" sz="2400">
                <a:solidFill>
                  <a:schemeClr val="dk1"/>
                </a:solidFill>
              </a:defRPr>
            </a:lvl4pPr>
            <a:lvl5pPr lvl="4" algn="l">
              <a:lnSpc>
                <a:spcPct val="100000"/>
              </a:lnSpc>
              <a:spcBef>
                <a:spcPts val="0"/>
              </a:spcBef>
              <a:spcAft>
                <a:spcPts val="0"/>
              </a:spcAft>
              <a:buClr>
                <a:schemeClr val="dk1"/>
              </a:buClr>
              <a:buSzPts val="2400"/>
              <a:buNone/>
              <a:defRPr b="1" sz="2400">
                <a:solidFill>
                  <a:schemeClr val="dk1"/>
                </a:solidFill>
              </a:defRPr>
            </a:lvl5pPr>
            <a:lvl6pPr lvl="5" algn="l">
              <a:lnSpc>
                <a:spcPct val="100000"/>
              </a:lnSpc>
              <a:spcBef>
                <a:spcPts val="0"/>
              </a:spcBef>
              <a:spcAft>
                <a:spcPts val="0"/>
              </a:spcAft>
              <a:buClr>
                <a:schemeClr val="dk1"/>
              </a:buClr>
              <a:buSzPts val="2400"/>
              <a:buNone/>
              <a:defRPr b="1" sz="2400">
                <a:solidFill>
                  <a:schemeClr val="dk1"/>
                </a:solidFill>
              </a:defRPr>
            </a:lvl6pPr>
            <a:lvl7pPr lvl="6" algn="l">
              <a:lnSpc>
                <a:spcPct val="100000"/>
              </a:lnSpc>
              <a:spcBef>
                <a:spcPts val="0"/>
              </a:spcBef>
              <a:spcAft>
                <a:spcPts val="0"/>
              </a:spcAft>
              <a:buClr>
                <a:schemeClr val="dk1"/>
              </a:buClr>
              <a:buSzPts val="2400"/>
              <a:buNone/>
              <a:defRPr b="1" sz="2400">
                <a:solidFill>
                  <a:schemeClr val="dk1"/>
                </a:solidFill>
              </a:defRPr>
            </a:lvl7pPr>
            <a:lvl8pPr lvl="7" algn="l">
              <a:lnSpc>
                <a:spcPct val="100000"/>
              </a:lnSpc>
              <a:spcBef>
                <a:spcPts val="0"/>
              </a:spcBef>
              <a:spcAft>
                <a:spcPts val="0"/>
              </a:spcAft>
              <a:buClr>
                <a:schemeClr val="dk1"/>
              </a:buClr>
              <a:buSzPts val="2400"/>
              <a:buNone/>
              <a:defRPr b="1" sz="2400">
                <a:solidFill>
                  <a:schemeClr val="dk1"/>
                </a:solidFill>
              </a:defRPr>
            </a:lvl8pPr>
            <a:lvl9pPr lvl="8" algn="l">
              <a:lnSpc>
                <a:spcPct val="100000"/>
              </a:lnSpc>
              <a:spcBef>
                <a:spcPts val="0"/>
              </a:spcBef>
              <a:spcAft>
                <a:spcPts val="0"/>
              </a:spcAft>
              <a:buClr>
                <a:schemeClr val="dk1"/>
              </a:buClr>
              <a:buSzPts val="2400"/>
              <a:buNone/>
              <a:defRPr b="1" sz="2400">
                <a:solidFill>
                  <a:schemeClr val="dk1"/>
                </a:solidFill>
              </a:defRPr>
            </a:lvl9pPr>
          </a:lstStyle>
          <a:p/>
        </p:txBody>
      </p:sp>
      <p:sp>
        <p:nvSpPr>
          <p:cNvPr id="253" name="Google Shape;253;p41"/>
          <p:cNvSpPr txBox="1"/>
          <p:nvPr>
            <p:ph idx="1" type="body"/>
          </p:nvPr>
        </p:nvSpPr>
        <p:spPr>
          <a:xfrm>
            <a:off x="406400" y="2072200"/>
            <a:ext cx="2786400" cy="4413900"/>
          </a:xfrm>
          <a:prstGeom prst="rect">
            <a:avLst/>
          </a:prstGeom>
          <a:noFill/>
          <a:ln>
            <a:noFill/>
          </a:ln>
        </p:spPr>
        <p:txBody>
          <a:bodyPr anchorCtr="0" anchor="t" bIns="45700" lIns="91425" spcFirstLastPara="1" rIns="91425" wrap="square" tIns="45700"/>
          <a:lstStyle>
            <a:lvl1pPr indent="-349250" lvl="0" marL="457200" algn="l">
              <a:lnSpc>
                <a:spcPct val="115000"/>
              </a:lnSpc>
              <a:spcBef>
                <a:spcPts val="480"/>
              </a:spcBef>
              <a:spcAft>
                <a:spcPts val="0"/>
              </a:spcAft>
              <a:buClr>
                <a:schemeClr val="dk2"/>
              </a:buClr>
              <a:buSzPts val="1900"/>
              <a:buChar char="•"/>
              <a:defRPr sz="1900">
                <a:solidFill>
                  <a:schemeClr val="dk2"/>
                </a:solidFill>
              </a:defRPr>
            </a:lvl1pPr>
            <a:lvl2pPr indent="-330200" lvl="1" marL="914400" algn="l">
              <a:lnSpc>
                <a:spcPct val="115000"/>
              </a:lnSpc>
              <a:spcBef>
                <a:spcPts val="2100"/>
              </a:spcBef>
              <a:spcAft>
                <a:spcPts val="0"/>
              </a:spcAft>
              <a:buClr>
                <a:schemeClr val="dk2"/>
              </a:buClr>
              <a:buSzPts val="1600"/>
              <a:buChar char="•"/>
              <a:defRPr sz="1600">
                <a:solidFill>
                  <a:schemeClr val="dk2"/>
                </a:solidFill>
              </a:defRPr>
            </a:lvl2pPr>
            <a:lvl3pPr indent="-330200" lvl="2" marL="1371600" algn="l">
              <a:lnSpc>
                <a:spcPct val="115000"/>
              </a:lnSpc>
              <a:spcBef>
                <a:spcPts val="2100"/>
              </a:spcBef>
              <a:spcAft>
                <a:spcPts val="0"/>
              </a:spcAft>
              <a:buClr>
                <a:schemeClr val="dk2"/>
              </a:buClr>
              <a:buSzPts val="1600"/>
              <a:buChar char="•"/>
              <a:defRPr sz="1600">
                <a:solidFill>
                  <a:schemeClr val="dk2"/>
                </a:solidFill>
              </a:defRPr>
            </a:lvl3pPr>
            <a:lvl4pPr indent="-330200" lvl="3" marL="1828800" algn="l">
              <a:lnSpc>
                <a:spcPct val="115000"/>
              </a:lnSpc>
              <a:spcBef>
                <a:spcPts val="2100"/>
              </a:spcBef>
              <a:spcAft>
                <a:spcPts val="0"/>
              </a:spcAft>
              <a:buClr>
                <a:schemeClr val="dk2"/>
              </a:buClr>
              <a:buSzPts val="1600"/>
              <a:buChar char="•"/>
              <a:defRPr sz="1600">
                <a:solidFill>
                  <a:schemeClr val="dk2"/>
                </a:solidFill>
              </a:defRPr>
            </a:lvl4pPr>
            <a:lvl5pPr indent="-330200" lvl="4" marL="2286000" algn="l">
              <a:lnSpc>
                <a:spcPct val="115000"/>
              </a:lnSpc>
              <a:spcBef>
                <a:spcPts val="2100"/>
              </a:spcBef>
              <a:spcAft>
                <a:spcPts val="0"/>
              </a:spcAft>
              <a:buClr>
                <a:schemeClr val="dk2"/>
              </a:buClr>
              <a:buSzPts val="1600"/>
              <a:buChar char="•"/>
              <a:defRPr sz="1600">
                <a:solidFill>
                  <a:schemeClr val="dk2"/>
                </a:solidFill>
              </a:defRPr>
            </a:lvl5pPr>
            <a:lvl6pPr indent="-330200" lvl="5" marL="2743200" algn="l">
              <a:lnSpc>
                <a:spcPct val="115000"/>
              </a:lnSpc>
              <a:spcBef>
                <a:spcPts val="2100"/>
              </a:spcBef>
              <a:spcAft>
                <a:spcPts val="0"/>
              </a:spcAft>
              <a:buClr>
                <a:schemeClr val="dk2"/>
              </a:buClr>
              <a:buSzPts val="1600"/>
              <a:buChar char="•"/>
              <a:defRPr sz="1600">
                <a:solidFill>
                  <a:schemeClr val="dk2"/>
                </a:solidFill>
              </a:defRPr>
            </a:lvl6pPr>
            <a:lvl7pPr indent="-330200" lvl="6" marL="3200400" algn="l">
              <a:lnSpc>
                <a:spcPct val="115000"/>
              </a:lnSpc>
              <a:spcBef>
                <a:spcPts val="2100"/>
              </a:spcBef>
              <a:spcAft>
                <a:spcPts val="0"/>
              </a:spcAft>
              <a:buClr>
                <a:schemeClr val="dk2"/>
              </a:buClr>
              <a:buSzPts val="1600"/>
              <a:buChar char="•"/>
              <a:defRPr sz="1600">
                <a:solidFill>
                  <a:schemeClr val="dk2"/>
                </a:solidFill>
              </a:defRPr>
            </a:lvl7pPr>
            <a:lvl8pPr indent="-330200" lvl="7" marL="3657600" algn="l">
              <a:lnSpc>
                <a:spcPct val="115000"/>
              </a:lnSpc>
              <a:spcBef>
                <a:spcPts val="2100"/>
              </a:spcBef>
              <a:spcAft>
                <a:spcPts val="0"/>
              </a:spcAft>
              <a:buClr>
                <a:schemeClr val="dk2"/>
              </a:buClr>
              <a:buSzPts val="1600"/>
              <a:buChar char="•"/>
              <a:defRPr sz="1600">
                <a:solidFill>
                  <a:schemeClr val="dk2"/>
                </a:solidFill>
              </a:defRPr>
            </a:lvl8pPr>
            <a:lvl9pPr indent="-330200" lvl="8" marL="4114800" algn="l">
              <a:lnSpc>
                <a:spcPct val="115000"/>
              </a:lnSpc>
              <a:spcBef>
                <a:spcPts val="2100"/>
              </a:spcBef>
              <a:spcAft>
                <a:spcPts val="2100"/>
              </a:spcAft>
              <a:buClr>
                <a:schemeClr val="dk2"/>
              </a:buClr>
              <a:buSzPts val="1600"/>
              <a:buChar char="•"/>
              <a:defRPr sz="1600">
                <a:solidFill>
                  <a:schemeClr val="dk2"/>
                </a:solidFill>
              </a:defRPr>
            </a:lvl9pPr>
          </a:lstStyle>
          <a:p/>
        </p:txBody>
      </p:sp>
      <p:sp>
        <p:nvSpPr>
          <p:cNvPr id="254" name="Google Shape;254;p4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9" name="Shape 259"/>
        <p:cNvGrpSpPr/>
        <p:nvPr/>
      </p:nvGrpSpPr>
      <p:grpSpPr>
        <a:xfrm>
          <a:off x="0" y="0"/>
          <a:ext cx="0" cy="0"/>
          <a:chOff x="0" y="0"/>
          <a:chExt cx="0" cy="0"/>
        </a:xfrm>
      </p:grpSpPr>
      <p:sp>
        <p:nvSpPr>
          <p:cNvPr id="260" name="Google Shape;260;p4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700"/>
              <a:buFont typeface="Arial"/>
              <a:buNone/>
              <a:defRPr sz="3700">
                <a:solidFill>
                  <a:schemeClr val="dk1"/>
                </a:solidFill>
              </a:defRPr>
            </a:lvl2pPr>
            <a:lvl3pPr lvl="2" rtl="0">
              <a:spcBef>
                <a:spcPts val="0"/>
              </a:spcBef>
              <a:spcAft>
                <a:spcPts val="0"/>
              </a:spcAft>
              <a:buClr>
                <a:schemeClr val="dk1"/>
              </a:buClr>
              <a:buSzPts val="3700"/>
              <a:buFont typeface="Arial"/>
              <a:buNone/>
              <a:defRPr sz="3700">
                <a:solidFill>
                  <a:schemeClr val="dk1"/>
                </a:solidFill>
              </a:defRPr>
            </a:lvl3pPr>
            <a:lvl4pPr lvl="3" rtl="0">
              <a:spcBef>
                <a:spcPts val="0"/>
              </a:spcBef>
              <a:spcAft>
                <a:spcPts val="0"/>
              </a:spcAft>
              <a:buClr>
                <a:schemeClr val="dk1"/>
              </a:buClr>
              <a:buSzPts val="3700"/>
              <a:buFont typeface="Arial"/>
              <a:buNone/>
              <a:defRPr sz="3700">
                <a:solidFill>
                  <a:schemeClr val="dk1"/>
                </a:solidFill>
              </a:defRPr>
            </a:lvl4pPr>
            <a:lvl5pPr lvl="4" rtl="0">
              <a:spcBef>
                <a:spcPts val="0"/>
              </a:spcBef>
              <a:spcAft>
                <a:spcPts val="0"/>
              </a:spcAft>
              <a:buClr>
                <a:schemeClr val="dk1"/>
              </a:buClr>
              <a:buSzPts val="3700"/>
              <a:buFont typeface="Arial"/>
              <a:buNone/>
              <a:defRPr sz="3700">
                <a:solidFill>
                  <a:schemeClr val="dk1"/>
                </a:solidFill>
              </a:defRPr>
            </a:lvl5pPr>
            <a:lvl6pPr lvl="5" rtl="0">
              <a:spcBef>
                <a:spcPts val="0"/>
              </a:spcBef>
              <a:spcAft>
                <a:spcPts val="0"/>
              </a:spcAft>
              <a:buClr>
                <a:schemeClr val="dk1"/>
              </a:buClr>
              <a:buSzPts val="3700"/>
              <a:buFont typeface="Arial"/>
              <a:buNone/>
              <a:defRPr sz="3700">
                <a:solidFill>
                  <a:schemeClr val="dk1"/>
                </a:solidFill>
              </a:defRPr>
            </a:lvl6pPr>
            <a:lvl7pPr lvl="6" rtl="0">
              <a:spcBef>
                <a:spcPts val="0"/>
              </a:spcBef>
              <a:spcAft>
                <a:spcPts val="0"/>
              </a:spcAft>
              <a:buClr>
                <a:schemeClr val="dk1"/>
              </a:buClr>
              <a:buSzPts val="3700"/>
              <a:buFont typeface="Arial"/>
              <a:buNone/>
              <a:defRPr sz="3700">
                <a:solidFill>
                  <a:schemeClr val="dk1"/>
                </a:solidFill>
              </a:defRPr>
            </a:lvl7pPr>
            <a:lvl8pPr lvl="7" rtl="0">
              <a:spcBef>
                <a:spcPts val="0"/>
              </a:spcBef>
              <a:spcAft>
                <a:spcPts val="0"/>
              </a:spcAft>
              <a:buClr>
                <a:schemeClr val="dk1"/>
              </a:buClr>
              <a:buSzPts val="3700"/>
              <a:buFont typeface="Arial"/>
              <a:buNone/>
              <a:defRPr sz="3700">
                <a:solidFill>
                  <a:schemeClr val="dk1"/>
                </a:solidFill>
              </a:defRPr>
            </a:lvl8pPr>
            <a:lvl9pPr lvl="8" rtl="0">
              <a:spcBef>
                <a:spcPts val="0"/>
              </a:spcBef>
              <a:spcAft>
                <a:spcPts val="0"/>
              </a:spcAft>
              <a:buClr>
                <a:schemeClr val="dk1"/>
              </a:buClr>
              <a:buSzPts val="3700"/>
              <a:buFont typeface="Arial"/>
              <a:buNone/>
              <a:defRPr sz="3700">
                <a:solidFill>
                  <a:schemeClr val="dk1"/>
                </a:solidFill>
              </a:defRPr>
            </a:lvl9pPr>
          </a:lstStyle>
          <a:p/>
        </p:txBody>
      </p:sp>
      <p:sp>
        <p:nvSpPr>
          <p:cNvPr id="261" name="Google Shape;261;p43"/>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228600" lvl="0" marL="457200" marR="0" rtl="0" algn="l">
              <a:lnSpc>
                <a:spcPct val="115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900"/>
              <a:buFont typeface="Arial"/>
              <a:buNone/>
              <a:defRPr b="0" i="0" sz="1900" u="none" cap="none" strike="noStrike">
                <a:solidFill>
                  <a:schemeClr val="dk2"/>
                </a:solidFill>
                <a:latin typeface="Arial"/>
                <a:ea typeface="Arial"/>
                <a:cs typeface="Arial"/>
                <a:sym typeface="Arial"/>
              </a:defRPr>
            </a:lvl9pPr>
          </a:lstStyle>
          <a:p/>
        </p:txBody>
      </p:sp>
      <p:sp>
        <p:nvSpPr>
          <p:cNvPr id="262" name="Google Shape;262;p43"/>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3" name="Shape 263"/>
        <p:cNvGrpSpPr/>
        <p:nvPr/>
      </p:nvGrpSpPr>
      <p:grpSpPr>
        <a:xfrm>
          <a:off x="0" y="0"/>
          <a:ext cx="0" cy="0"/>
          <a:chOff x="0" y="0"/>
          <a:chExt cx="0" cy="0"/>
        </a:xfrm>
      </p:grpSpPr>
      <p:sp>
        <p:nvSpPr>
          <p:cNvPr id="264" name="Google Shape;264;p4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700"/>
              <a:buFont typeface="Arial"/>
              <a:buNone/>
              <a:defRPr sz="3700">
                <a:solidFill>
                  <a:schemeClr val="dk1"/>
                </a:solidFill>
              </a:defRPr>
            </a:lvl2pPr>
            <a:lvl3pPr lvl="2" rtl="0">
              <a:spcBef>
                <a:spcPts val="0"/>
              </a:spcBef>
              <a:spcAft>
                <a:spcPts val="0"/>
              </a:spcAft>
              <a:buClr>
                <a:schemeClr val="dk1"/>
              </a:buClr>
              <a:buSzPts val="3700"/>
              <a:buFont typeface="Arial"/>
              <a:buNone/>
              <a:defRPr sz="3700">
                <a:solidFill>
                  <a:schemeClr val="dk1"/>
                </a:solidFill>
              </a:defRPr>
            </a:lvl3pPr>
            <a:lvl4pPr lvl="3" rtl="0">
              <a:spcBef>
                <a:spcPts val="0"/>
              </a:spcBef>
              <a:spcAft>
                <a:spcPts val="0"/>
              </a:spcAft>
              <a:buClr>
                <a:schemeClr val="dk1"/>
              </a:buClr>
              <a:buSzPts val="3700"/>
              <a:buFont typeface="Arial"/>
              <a:buNone/>
              <a:defRPr sz="3700">
                <a:solidFill>
                  <a:schemeClr val="dk1"/>
                </a:solidFill>
              </a:defRPr>
            </a:lvl4pPr>
            <a:lvl5pPr lvl="4" rtl="0">
              <a:spcBef>
                <a:spcPts val="0"/>
              </a:spcBef>
              <a:spcAft>
                <a:spcPts val="0"/>
              </a:spcAft>
              <a:buClr>
                <a:schemeClr val="dk1"/>
              </a:buClr>
              <a:buSzPts val="3700"/>
              <a:buFont typeface="Arial"/>
              <a:buNone/>
              <a:defRPr sz="3700">
                <a:solidFill>
                  <a:schemeClr val="dk1"/>
                </a:solidFill>
              </a:defRPr>
            </a:lvl5pPr>
            <a:lvl6pPr lvl="5" rtl="0">
              <a:spcBef>
                <a:spcPts val="0"/>
              </a:spcBef>
              <a:spcAft>
                <a:spcPts val="0"/>
              </a:spcAft>
              <a:buClr>
                <a:schemeClr val="dk1"/>
              </a:buClr>
              <a:buSzPts val="3700"/>
              <a:buFont typeface="Arial"/>
              <a:buNone/>
              <a:defRPr sz="3700">
                <a:solidFill>
                  <a:schemeClr val="dk1"/>
                </a:solidFill>
              </a:defRPr>
            </a:lvl6pPr>
            <a:lvl7pPr lvl="6" rtl="0">
              <a:spcBef>
                <a:spcPts val="0"/>
              </a:spcBef>
              <a:spcAft>
                <a:spcPts val="0"/>
              </a:spcAft>
              <a:buClr>
                <a:schemeClr val="dk1"/>
              </a:buClr>
              <a:buSzPts val="3700"/>
              <a:buFont typeface="Arial"/>
              <a:buNone/>
              <a:defRPr sz="3700">
                <a:solidFill>
                  <a:schemeClr val="dk1"/>
                </a:solidFill>
              </a:defRPr>
            </a:lvl7pPr>
            <a:lvl8pPr lvl="7" rtl="0">
              <a:spcBef>
                <a:spcPts val="0"/>
              </a:spcBef>
              <a:spcAft>
                <a:spcPts val="0"/>
              </a:spcAft>
              <a:buClr>
                <a:schemeClr val="dk1"/>
              </a:buClr>
              <a:buSzPts val="3700"/>
              <a:buFont typeface="Arial"/>
              <a:buNone/>
              <a:defRPr sz="3700">
                <a:solidFill>
                  <a:schemeClr val="dk1"/>
                </a:solidFill>
              </a:defRPr>
            </a:lvl8pPr>
            <a:lvl9pPr lvl="8" rtl="0">
              <a:spcBef>
                <a:spcPts val="0"/>
              </a:spcBef>
              <a:spcAft>
                <a:spcPts val="0"/>
              </a:spcAft>
              <a:buClr>
                <a:schemeClr val="dk1"/>
              </a:buClr>
              <a:buSzPts val="3700"/>
              <a:buFont typeface="Arial"/>
              <a:buNone/>
              <a:defRPr sz="3700">
                <a:solidFill>
                  <a:schemeClr val="dk1"/>
                </a:solidFill>
              </a:defRPr>
            </a:lvl9pPr>
          </a:lstStyle>
          <a:p/>
        </p:txBody>
      </p:sp>
      <p:sp>
        <p:nvSpPr>
          <p:cNvPr id="265" name="Google Shape;265;p44"/>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lstStyle>
            <a:lvl1pPr indent="-228600" lvl="0" marL="457200" marR="0" rtl="0" algn="l">
              <a:lnSpc>
                <a:spcPct val="115000"/>
              </a:lnSpc>
              <a:spcBef>
                <a:spcPts val="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266" name="Google Shape;266;p44"/>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lstStyle>
            <a:lvl1pPr indent="-228600" lvl="0" marL="457200" marR="0" rtl="0" algn="l">
              <a:lnSpc>
                <a:spcPct val="115000"/>
              </a:lnSpc>
              <a:spcBef>
                <a:spcPts val="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267" name="Google Shape;267;p44"/>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68" name="Shape 268"/>
        <p:cNvGrpSpPr/>
        <p:nvPr/>
      </p:nvGrpSpPr>
      <p:grpSpPr>
        <a:xfrm>
          <a:off x="0" y="0"/>
          <a:ext cx="0" cy="0"/>
          <a:chOff x="0" y="0"/>
          <a:chExt cx="0" cy="0"/>
        </a:xfrm>
      </p:grpSpPr>
      <p:sp>
        <p:nvSpPr>
          <p:cNvPr id="269" name="Google Shape;269;p45"/>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lstStyle>
            <a:lvl1pPr lvl="0" marR="0" rtl="0" algn="ctr">
              <a:lnSpc>
                <a:spcPct val="100000"/>
              </a:lnSpc>
              <a:spcBef>
                <a:spcPts val="0"/>
              </a:spcBef>
              <a:spcAft>
                <a:spcPts val="0"/>
              </a:spcAft>
              <a:buClr>
                <a:schemeClr val="dk1"/>
              </a:buClr>
              <a:buSzPts val="6900"/>
              <a:buFont typeface="Arial"/>
              <a:buNone/>
              <a:defRPr b="0" i="0" sz="69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6900"/>
              <a:buFont typeface="Arial"/>
              <a:buNone/>
              <a:defRPr sz="6900">
                <a:solidFill>
                  <a:schemeClr val="dk1"/>
                </a:solidFill>
              </a:defRPr>
            </a:lvl2pPr>
            <a:lvl3pPr lvl="2" rtl="0" algn="ctr">
              <a:spcBef>
                <a:spcPts val="0"/>
              </a:spcBef>
              <a:spcAft>
                <a:spcPts val="0"/>
              </a:spcAft>
              <a:buClr>
                <a:schemeClr val="dk1"/>
              </a:buClr>
              <a:buSzPts val="6900"/>
              <a:buFont typeface="Arial"/>
              <a:buNone/>
              <a:defRPr sz="6900">
                <a:solidFill>
                  <a:schemeClr val="dk1"/>
                </a:solidFill>
              </a:defRPr>
            </a:lvl3pPr>
            <a:lvl4pPr lvl="3" rtl="0" algn="ctr">
              <a:spcBef>
                <a:spcPts val="0"/>
              </a:spcBef>
              <a:spcAft>
                <a:spcPts val="0"/>
              </a:spcAft>
              <a:buClr>
                <a:schemeClr val="dk1"/>
              </a:buClr>
              <a:buSzPts val="6900"/>
              <a:buFont typeface="Arial"/>
              <a:buNone/>
              <a:defRPr sz="6900">
                <a:solidFill>
                  <a:schemeClr val="dk1"/>
                </a:solidFill>
              </a:defRPr>
            </a:lvl4pPr>
            <a:lvl5pPr lvl="4" rtl="0" algn="ctr">
              <a:spcBef>
                <a:spcPts val="0"/>
              </a:spcBef>
              <a:spcAft>
                <a:spcPts val="0"/>
              </a:spcAft>
              <a:buClr>
                <a:schemeClr val="dk1"/>
              </a:buClr>
              <a:buSzPts val="6900"/>
              <a:buFont typeface="Arial"/>
              <a:buNone/>
              <a:defRPr sz="6900">
                <a:solidFill>
                  <a:schemeClr val="dk1"/>
                </a:solidFill>
              </a:defRPr>
            </a:lvl5pPr>
            <a:lvl6pPr lvl="5" rtl="0" algn="ctr">
              <a:spcBef>
                <a:spcPts val="0"/>
              </a:spcBef>
              <a:spcAft>
                <a:spcPts val="0"/>
              </a:spcAft>
              <a:buClr>
                <a:schemeClr val="dk1"/>
              </a:buClr>
              <a:buSzPts val="6900"/>
              <a:buFont typeface="Arial"/>
              <a:buNone/>
              <a:defRPr sz="6900">
                <a:solidFill>
                  <a:schemeClr val="dk1"/>
                </a:solidFill>
              </a:defRPr>
            </a:lvl6pPr>
            <a:lvl7pPr lvl="6" rtl="0" algn="ctr">
              <a:spcBef>
                <a:spcPts val="0"/>
              </a:spcBef>
              <a:spcAft>
                <a:spcPts val="0"/>
              </a:spcAft>
              <a:buClr>
                <a:schemeClr val="dk1"/>
              </a:buClr>
              <a:buSzPts val="6900"/>
              <a:buFont typeface="Arial"/>
              <a:buNone/>
              <a:defRPr sz="6900">
                <a:solidFill>
                  <a:schemeClr val="dk1"/>
                </a:solidFill>
              </a:defRPr>
            </a:lvl7pPr>
            <a:lvl8pPr lvl="7" rtl="0" algn="ctr">
              <a:spcBef>
                <a:spcPts val="0"/>
              </a:spcBef>
              <a:spcAft>
                <a:spcPts val="0"/>
              </a:spcAft>
              <a:buClr>
                <a:schemeClr val="dk1"/>
              </a:buClr>
              <a:buSzPts val="6900"/>
              <a:buFont typeface="Arial"/>
              <a:buNone/>
              <a:defRPr sz="6900">
                <a:solidFill>
                  <a:schemeClr val="dk1"/>
                </a:solidFill>
              </a:defRPr>
            </a:lvl8pPr>
            <a:lvl9pPr lvl="8" rtl="0" algn="ctr">
              <a:spcBef>
                <a:spcPts val="0"/>
              </a:spcBef>
              <a:spcAft>
                <a:spcPts val="0"/>
              </a:spcAft>
              <a:buClr>
                <a:schemeClr val="dk1"/>
              </a:buClr>
              <a:buSzPts val="6900"/>
              <a:buFont typeface="Arial"/>
              <a:buNone/>
              <a:defRPr sz="6900">
                <a:solidFill>
                  <a:schemeClr val="dk1"/>
                </a:solidFill>
              </a:defRPr>
            </a:lvl9pPr>
          </a:lstStyle>
          <a:p/>
        </p:txBody>
      </p:sp>
      <p:sp>
        <p:nvSpPr>
          <p:cNvPr id="270" name="Google Shape;270;p45"/>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lstStyle>
            <a:lvl1pPr lvl="0"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3700"/>
              <a:buFont typeface="Arial"/>
              <a:buNone/>
              <a:defRPr b="0" i="0" sz="3700" u="none" cap="none" strike="noStrike">
                <a:solidFill>
                  <a:schemeClr val="dk2"/>
                </a:solidFill>
                <a:latin typeface="Arial"/>
                <a:ea typeface="Arial"/>
                <a:cs typeface="Arial"/>
                <a:sym typeface="Arial"/>
              </a:defRPr>
            </a:lvl9pPr>
          </a:lstStyle>
          <a:p/>
        </p:txBody>
      </p:sp>
      <p:sp>
        <p:nvSpPr>
          <p:cNvPr id="271" name="Google Shape;271;p45"/>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2" name="Shape 272"/>
        <p:cNvGrpSpPr/>
        <p:nvPr/>
      </p:nvGrpSpPr>
      <p:grpSpPr>
        <a:xfrm>
          <a:off x="0" y="0"/>
          <a:ext cx="0" cy="0"/>
          <a:chOff x="0" y="0"/>
          <a:chExt cx="0" cy="0"/>
        </a:xfrm>
      </p:grpSpPr>
      <p:sp>
        <p:nvSpPr>
          <p:cNvPr id="273" name="Google Shape;273;p46"/>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lstStyle>
            <a:lvl1pPr lvl="0" marR="0" rtl="0" algn="ctr">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4800"/>
              <a:buFont typeface="Arial"/>
              <a:buNone/>
              <a:defRPr sz="4800">
                <a:solidFill>
                  <a:schemeClr val="dk1"/>
                </a:solidFill>
              </a:defRPr>
            </a:lvl2pPr>
            <a:lvl3pPr lvl="2" rtl="0" algn="ctr">
              <a:spcBef>
                <a:spcPts val="0"/>
              </a:spcBef>
              <a:spcAft>
                <a:spcPts val="0"/>
              </a:spcAft>
              <a:buClr>
                <a:schemeClr val="dk1"/>
              </a:buClr>
              <a:buSzPts val="4800"/>
              <a:buFont typeface="Arial"/>
              <a:buNone/>
              <a:defRPr sz="4800">
                <a:solidFill>
                  <a:schemeClr val="dk1"/>
                </a:solidFill>
              </a:defRPr>
            </a:lvl3pPr>
            <a:lvl4pPr lvl="3" rtl="0" algn="ctr">
              <a:spcBef>
                <a:spcPts val="0"/>
              </a:spcBef>
              <a:spcAft>
                <a:spcPts val="0"/>
              </a:spcAft>
              <a:buClr>
                <a:schemeClr val="dk1"/>
              </a:buClr>
              <a:buSzPts val="4800"/>
              <a:buFont typeface="Arial"/>
              <a:buNone/>
              <a:defRPr sz="4800">
                <a:solidFill>
                  <a:schemeClr val="dk1"/>
                </a:solidFill>
              </a:defRPr>
            </a:lvl4pPr>
            <a:lvl5pPr lvl="4" rtl="0" algn="ctr">
              <a:spcBef>
                <a:spcPts val="0"/>
              </a:spcBef>
              <a:spcAft>
                <a:spcPts val="0"/>
              </a:spcAft>
              <a:buClr>
                <a:schemeClr val="dk1"/>
              </a:buClr>
              <a:buSzPts val="4800"/>
              <a:buFont typeface="Arial"/>
              <a:buNone/>
              <a:defRPr sz="4800">
                <a:solidFill>
                  <a:schemeClr val="dk1"/>
                </a:solidFill>
              </a:defRPr>
            </a:lvl5pPr>
            <a:lvl6pPr lvl="5" rtl="0" algn="ctr">
              <a:spcBef>
                <a:spcPts val="0"/>
              </a:spcBef>
              <a:spcAft>
                <a:spcPts val="0"/>
              </a:spcAft>
              <a:buClr>
                <a:schemeClr val="dk1"/>
              </a:buClr>
              <a:buSzPts val="4800"/>
              <a:buFont typeface="Arial"/>
              <a:buNone/>
              <a:defRPr sz="4800">
                <a:solidFill>
                  <a:schemeClr val="dk1"/>
                </a:solidFill>
              </a:defRPr>
            </a:lvl6pPr>
            <a:lvl7pPr lvl="6" rtl="0" algn="ctr">
              <a:spcBef>
                <a:spcPts val="0"/>
              </a:spcBef>
              <a:spcAft>
                <a:spcPts val="0"/>
              </a:spcAft>
              <a:buClr>
                <a:schemeClr val="dk1"/>
              </a:buClr>
              <a:buSzPts val="4800"/>
              <a:buFont typeface="Arial"/>
              <a:buNone/>
              <a:defRPr sz="4800">
                <a:solidFill>
                  <a:schemeClr val="dk1"/>
                </a:solidFill>
              </a:defRPr>
            </a:lvl7pPr>
            <a:lvl8pPr lvl="7" rtl="0" algn="ctr">
              <a:spcBef>
                <a:spcPts val="0"/>
              </a:spcBef>
              <a:spcAft>
                <a:spcPts val="0"/>
              </a:spcAft>
              <a:buClr>
                <a:schemeClr val="dk1"/>
              </a:buClr>
              <a:buSzPts val="4800"/>
              <a:buFont typeface="Arial"/>
              <a:buNone/>
              <a:defRPr sz="4800">
                <a:solidFill>
                  <a:schemeClr val="dk1"/>
                </a:solidFill>
              </a:defRPr>
            </a:lvl8pPr>
            <a:lvl9pPr lvl="8" rtl="0" algn="ctr">
              <a:spcBef>
                <a:spcPts val="0"/>
              </a:spcBef>
              <a:spcAft>
                <a:spcPts val="0"/>
              </a:spcAft>
              <a:buClr>
                <a:schemeClr val="dk1"/>
              </a:buClr>
              <a:buSzPts val="4800"/>
              <a:buFont typeface="Arial"/>
              <a:buNone/>
              <a:defRPr sz="4800">
                <a:solidFill>
                  <a:schemeClr val="dk1"/>
                </a:solidFill>
              </a:defRPr>
            </a:lvl9pPr>
          </a:lstStyle>
          <a:p/>
        </p:txBody>
      </p:sp>
      <p:sp>
        <p:nvSpPr>
          <p:cNvPr id="274" name="Google Shape;274;p46"/>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5" name="Shape 275"/>
        <p:cNvGrpSpPr/>
        <p:nvPr/>
      </p:nvGrpSpPr>
      <p:grpSpPr>
        <a:xfrm>
          <a:off x="0" y="0"/>
          <a:ext cx="0" cy="0"/>
          <a:chOff x="0" y="0"/>
          <a:chExt cx="0" cy="0"/>
        </a:xfrm>
      </p:grpSpPr>
      <p:sp>
        <p:nvSpPr>
          <p:cNvPr id="276" name="Google Shape;276;p4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700"/>
              <a:buFont typeface="Arial"/>
              <a:buNone/>
              <a:defRPr sz="3700">
                <a:solidFill>
                  <a:schemeClr val="dk1"/>
                </a:solidFill>
              </a:defRPr>
            </a:lvl2pPr>
            <a:lvl3pPr lvl="2" rtl="0">
              <a:spcBef>
                <a:spcPts val="0"/>
              </a:spcBef>
              <a:spcAft>
                <a:spcPts val="0"/>
              </a:spcAft>
              <a:buClr>
                <a:schemeClr val="dk1"/>
              </a:buClr>
              <a:buSzPts val="3700"/>
              <a:buFont typeface="Arial"/>
              <a:buNone/>
              <a:defRPr sz="3700">
                <a:solidFill>
                  <a:schemeClr val="dk1"/>
                </a:solidFill>
              </a:defRPr>
            </a:lvl3pPr>
            <a:lvl4pPr lvl="3" rtl="0">
              <a:spcBef>
                <a:spcPts val="0"/>
              </a:spcBef>
              <a:spcAft>
                <a:spcPts val="0"/>
              </a:spcAft>
              <a:buClr>
                <a:schemeClr val="dk1"/>
              </a:buClr>
              <a:buSzPts val="3700"/>
              <a:buFont typeface="Arial"/>
              <a:buNone/>
              <a:defRPr sz="3700">
                <a:solidFill>
                  <a:schemeClr val="dk1"/>
                </a:solidFill>
              </a:defRPr>
            </a:lvl4pPr>
            <a:lvl5pPr lvl="4" rtl="0">
              <a:spcBef>
                <a:spcPts val="0"/>
              </a:spcBef>
              <a:spcAft>
                <a:spcPts val="0"/>
              </a:spcAft>
              <a:buClr>
                <a:schemeClr val="dk1"/>
              </a:buClr>
              <a:buSzPts val="3700"/>
              <a:buFont typeface="Arial"/>
              <a:buNone/>
              <a:defRPr sz="3700">
                <a:solidFill>
                  <a:schemeClr val="dk1"/>
                </a:solidFill>
              </a:defRPr>
            </a:lvl5pPr>
            <a:lvl6pPr lvl="5" rtl="0">
              <a:spcBef>
                <a:spcPts val="0"/>
              </a:spcBef>
              <a:spcAft>
                <a:spcPts val="0"/>
              </a:spcAft>
              <a:buClr>
                <a:schemeClr val="dk1"/>
              </a:buClr>
              <a:buSzPts val="3700"/>
              <a:buFont typeface="Arial"/>
              <a:buNone/>
              <a:defRPr sz="3700">
                <a:solidFill>
                  <a:schemeClr val="dk1"/>
                </a:solidFill>
              </a:defRPr>
            </a:lvl6pPr>
            <a:lvl7pPr lvl="6" rtl="0">
              <a:spcBef>
                <a:spcPts val="0"/>
              </a:spcBef>
              <a:spcAft>
                <a:spcPts val="0"/>
              </a:spcAft>
              <a:buClr>
                <a:schemeClr val="dk1"/>
              </a:buClr>
              <a:buSzPts val="3700"/>
              <a:buFont typeface="Arial"/>
              <a:buNone/>
              <a:defRPr sz="3700">
                <a:solidFill>
                  <a:schemeClr val="dk1"/>
                </a:solidFill>
              </a:defRPr>
            </a:lvl7pPr>
            <a:lvl8pPr lvl="7" rtl="0">
              <a:spcBef>
                <a:spcPts val="0"/>
              </a:spcBef>
              <a:spcAft>
                <a:spcPts val="0"/>
              </a:spcAft>
              <a:buClr>
                <a:schemeClr val="dk1"/>
              </a:buClr>
              <a:buSzPts val="3700"/>
              <a:buFont typeface="Arial"/>
              <a:buNone/>
              <a:defRPr sz="3700">
                <a:solidFill>
                  <a:schemeClr val="dk1"/>
                </a:solidFill>
              </a:defRPr>
            </a:lvl8pPr>
            <a:lvl9pPr lvl="8" rtl="0">
              <a:spcBef>
                <a:spcPts val="0"/>
              </a:spcBef>
              <a:spcAft>
                <a:spcPts val="0"/>
              </a:spcAft>
              <a:buClr>
                <a:schemeClr val="dk1"/>
              </a:buClr>
              <a:buSzPts val="3700"/>
              <a:buFont typeface="Arial"/>
              <a:buNone/>
              <a:defRPr sz="3700">
                <a:solidFill>
                  <a:schemeClr val="dk1"/>
                </a:solidFill>
              </a:defRPr>
            </a:lvl9pPr>
          </a:lstStyle>
          <a:p/>
        </p:txBody>
      </p:sp>
      <p:sp>
        <p:nvSpPr>
          <p:cNvPr id="277" name="Google Shape;277;p47"/>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78" name="Shape 278"/>
        <p:cNvGrpSpPr/>
        <p:nvPr/>
      </p:nvGrpSpPr>
      <p:grpSpPr>
        <a:xfrm>
          <a:off x="0" y="0"/>
          <a:ext cx="0" cy="0"/>
          <a:chOff x="0" y="0"/>
          <a:chExt cx="0" cy="0"/>
        </a:xfrm>
      </p:grpSpPr>
      <p:sp>
        <p:nvSpPr>
          <p:cNvPr id="279" name="Google Shape;279;p48"/>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lstStyle>
            <a:lvl1pPr lvl="0" marR="0" rtl="0" algn="l">
              <a:lnSpc>
                <a:spcPct val="100000"/>
              </a:lnSpc>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200"/>
              <a:buFont typeface="Arial"/>
              <a:buNone/>
              <a:defRPr sz="3200">
                <a:solidFill>
                  <a:schemeClr val="dk1"/>
                </a:solidFill>
              </a:defRPr>
            </a:lvl2pPr>
            <a:lvl3pPr lvl="2" rtl="0">
              <a:spcBef>
                <a:spcPts val="0"/>
              </a:spcBef>
              <a:spcAft>
                <a:spcPts val="0"/>
              </a:spcAft>
              <a:buClr>
                <a:schemeClr val="dk1"/>
              </a:buClr>
              <a:buSzPts val="3200"/>
              <a:buFont typeface="Arial"/>
              <a:buNone/>
              <a:defRPr sz="3200">
                <a:solidFill>
                  <a:schemeClr val="dk1"/>
                </a:solidFill>
              </a:defRPr>
            </a:lvl3pPr>
            <a:lvl4pPr lvl="3" rtl="0">
              <a:spcBef>
                <a:spcPts val="0"/>
              </a:spcBef>
              <a:spcAft>
                <a:spcPts val="0"/>
              </a:spcAft>
              <a:buClr>
                <a:schemeClr val="dk1"/>
              </a:buClr>
              <a:buSzPts val="3200"/>
              <a:buFont typeface="Arial"/>
              <a:buNone/>
              <a:defRPr sz="3200">
                <a:solidFill>
                  <a:schemeClr val="dk1"/>
                </a:solidFill>
              </a:defRPr>
            </a:lvl4pPr>
            <a:lvl5pPr lvl="4" rtl="0">
              <a:spcBef>
                <a:spcPts val="0"/>
              </a:spcBef>
              <a:spcAft>
                <a:spcPts val="0"/>
              </a:spcAft>
              <a:buClr>
                <a:schemeClr val="dk1"/>
              </a:buClr>
              <a:buSzPts val="3200"/>
              <a:buFont typeface="Arial"/>
              <a:buNone/>
              <a:defRPr sz="3200">
                <a:solidFill>
                  <a:schemeClr val="dk1"/>
                </a:solidFill>
              </a:defRPr>
            </a:lvl5pPr>
            <a:lvl6pPr lvl="5" rtl="0">
              <a:spcBef>
                <a:spcPts val="0"/>
              </a:spcBef>
              <a:spcAft>
                <a:spcPts val="0"/>
              </a:spcAft>
              <a:buClr>
                <a:schemeClr val="dk1"/>
              </a:buClr>
              <a:buSzPts val="3200"/>
              <a:buFont typeface="Arial"/>
              <a:buNone/>
              <a:defRPr sz="3200">
                <a:solidFill>
                  <a:schemeClr val="dk1"/>
                </a:solidFill>
              </a:defRPr>
            </a:lvl6pPr>
            <a:lvl7pPr lvl="6" rtl="0">
              <a:spcBef>
                <a:spcPts val="0"/>
              </a:spcBef>
              <a:spcAft>
                <a:spcPts val="0"/>
              </a:spcAft>
              <a:buClr>
                <a:schemeClr val="dk1"/>
              </a:buClr>
              <a:buSzPts val="3200"/>
              <a:buFont typeface="Arial"/>
              <a:buNone/>
              <a:defRPr sz="3200">
                <a:solidFill>
                  <a:schemeClr val="dk1"/>
                </a:solidFill>
              </a:defRPr>
            </a:lvl7pPr>
            <a:lvl8pPr lvl="7" rtl="0">
              <a:spcBef>
                <a:spcPts val="0"/>
              </a:spcBef>
              <a:spcAft>
                <a:spcPts val="0"/>
              </a:spcAft>
              <a:buClr>
                <a:schemeClr val="dk1"/>
              </a:buClr>
              <a:buSzPts val="3200"/>
              <a:buFont typeface="Arial"/>
              <a:buNone/>
              <a:defRPr sz="3200">
                <a:solidFill>
                  <a:schemeClr val="dk1"/>
                </a:solidFill>
              </a:defRPr>
            </a:lvl8pPr>
            <a:lvl9pPr lvl="8" rtl="0">
              <a:spcBef>
                <a:spcPts val="0"/>
              </a:spcBef>
              <a:spcAft>
                <a:spcPts val="0"/>
              </a:spcAft>
              <a:buClr>
                <a:schemeClr val="dk1"/>
              </a:buClr>
              <a:buSzPts val="3200"/>
              <a:buFont typeface="Arial"/>
              <a:buNone/>
              <a:defRPr sz="3200">
                <a:solidFill>
                  <a:schemeClr val="dk1"/>
                </a:solidFill>
              </a:defRPr>
            </a:lvl9pPr>
          </a:lstStyle>
          <a:p/>
        </p:txBody>
      </p:sp>
      <p:sp>
        <p:nvSpPr>
          <p:cNvPr id="280" name="Google Shape;280;p48"/>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lstStyle>
            <a:lvl1pPr indent="-228600" lvl="0" marL="457200" marR="0" rtl="0" algn="l">
              <a:lnSpc>
                <a:spcPct val="115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600"/>
              <a:buFont typeface="Arial"/>
              <a:buNone/>
              <a:defRPr b="0" i="0" sz="1600" u="none" cap="none" strike="noStrike">
                <a:solidFill>
                  <a:schemeClr val="dk2"/>
                </a:solidFill>
                <a:latin typeface="Arial"/>
                <a:ea typeface="Arial"/>
                <a:cs typeface="Arial"/>
                <a:sym typeface="Arial"/>
              </a:defRPr>
            </a:lvl9pPr>
          </a:lstStyle>
          <a:p/>
        </p:txBody>
      </p:sp>
      <p:sp>
        <p:nvSpPr>
          <p:cNvPr id="281" name="Google Shape;281;p48"/>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282" name="Shape 282"/>
        <p:cNvGrpSpPr/>
        <p:nvPr/>
      </p:nvGrpSpPr>
      <p:grpSpPr>
        <a:xfrm>
          <a:off x="0" y="0"/>
          <a:ext cx="0" cy="0"/>
          <a:chOff x="0" y="0"/>
          <a:chExt cx="0" cy="0"/>
        </a:xfrm>
      </p:grpSpPr>
      <p:sp>
        <p:nvSpPr>
          <p:cNvPr id="283" name="Google Shape;283;p49"/>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lstStyle>
            <a:lvl1pPr lvl="0" marR="0" rtl="0" algn="l">
              <a:lnSpc>
                <a:spcPct val="100000"/>
              </a:lnSpc>
              <a:spcBef>
                <a:spcPts val="0"/>
              </a:spcBef>
              <a:spcAft>
                <a:spcPts val="0"/>
              </a:spcAft>
              <a:buClr>
                <a:schemeClr val="dk1"/>
              </a:buClr>
              <a:buSzPts val="6400"/>
              <a:buFont typeface="Arial"/>
              <a:buNone/>
              <a:defRPr b="0" i="0" sz="64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6400"/>
              <a:buFont typeface="Arial"/>
              <a:buNone/>
              <a:defRPr sz="6400">
                <a:solidFill>
                  <a:schemeClr val="dk1"/>
                </a:solidFill>
              </a:defRPr>
            </a:lvl2pPr>
            <a:lvl3pPr lvl="2" rtl="0">
              <a:spcBef>
                <a:spcPts val="0"/>
              </a:spcBef>
              <a:spcAft>
                <a:spcPts val="0"/>
              </a:spcAft>
              <a:buClr>
                <a:schemeClr val="dk1"/>
              </a:buClr>
              <a:buSzPts val="6400"/>
              <a:buFont typeface="Arial"/>
              <a:buNone/>
              <a:defRPr sz="6400">
                <a:solidFill>
                  <a:schemeClr val="dk1"/>
                </a:solidFill>
              </a:defRPr>
            </a:lvl3pPr>
            <a:lvl4pPr lvl="3" rtl="0">
              <a:spcBef>
                <a:spcPts val="0"/>
              </a:spcBef>
              <a:spcAft>
                <a:spcPts val="0"/>
              </a:spcAft>
              <a:buClr>
                <a:schemeClr val="dk1"/>
              </a:buClr>
              <a:buSzPts val="6400"/>
              <a:buFont typeface="Arial"/>
              <a:buNone/>
              <a:defRPr sz="6400">
                <a:solidFill>
                  <a:schemeClr val="dk1"/>
                </a:solidFill>
              </a:defRPr>
            </a:lvl4pPr>
            <a:lvl5pPr lvl="4" rtl="0">
              <a:spcBef>
                <a:spcPts val="0"/>
              </a:spcBef>
              <a:spcAft>
                <a:spcPts val="0"/>
              </a:spcAft>
              <a:buClr>
                <a:schemeClr val="dk1"/>
              </a:buClr>
              <a:buSzPts val="6400"/>
              <a:buFont typeface="Arial"/>
              <a:buNone/>
              <a:defRPr sz="6400">
                <a:solidFill>
                  <a:schemeClr val="dk1"/>
                </a:solidFill>
              </a:defRPr>
            </a:lvl5pPr>
            <a:lvl6pPr lvl="5" rtl="0">
              <a:spcBef>
                <a:spcPts val="0"/>
              </a:spcBef>
              <a:spcAft>
                <a:spcPts val="0"/>
              </a:spcAft>
              <a:buClr>
                <a:schemeClr val="dk1"/>
              </a:buClr>
              <a:buSzPts val="6400"/>
              <a:buFont typeface="Arial"/>
              <a:buNone/>
              <a:defRPr sz="6400">
                <a:solidFill>
                  <a:schemeClr val="dk1"/>
                </a:solidFill>
              </a:defRPr>
            </a:lvl6pPr>
            <a:lvl7pPr lvl="6" rtl="0">
              <a:spcBef>
                <a:spcPts val="0"/>
              </a:spcBef>
              <a:spcAft>
                <a:spcPts val="0"/>
              </a:spcAft>
              <a:buClr>
                <a:schemeClr val="dk1"/>
              </a:buClr>
              <a:buSzPts val="6400"/>
              <a:buFont typeface="Arial"/>
              <a:buNone/>
              <a:defRPr sz="6400">
                <a:solidFill>
                  <a:schemeClr val="dk1"/>
                </a:solidFill>
              </a:defRPr>
            </a:lvl7pPr>
            <a:lvl8pPr lvl="7" rtl="0">
              <a:spcBef>
                <a:spcPts val="0"/>
              </a:spcBef>
              <a:spcAft>
                <a:spcPts val="0"/>
              </a:spcAft>
              <a:buClr>
                <a:schemeClr val="dk1"/>
              </a:buClr>
              <a:buSzPts val="6400"/>
              <a:buFont typeface="Arial"/>
              <a:buNone/>
              <a:defRPr sz="6400">
                <a:solidFill>
                  <a:schemeClr val="dk1"/>
                </a:solidFill>
              </a:defRPr>
            </a:lvl8pPr>
            <a:lvl9pPr lvl="8" rtl="0">
              <a:spcBef>
                <a:spcPts val="0"/>
              </a:spcBef>
              <a:spcAft>
                <a:spcPts val="0"/>
              </a:spcAft>
              <a:buClr>
                <a:schemeClr val="dk1"/>
              </a:buClr>
              <a:buSzPts val="6400"/>
              <a:buFont typeface="Arial"/>
              <a:buNone/>
              <a:defRPr sz="6400">
                <a:solidFill>
                  <a:schemeClr val="dk1"/>
                </a:solidFill>
              </a:defRPr>
            </a:lvl9pPr>
          </a:lstStyle>
          <a:p/>
        </p:txBody>
      </p:sp>
      <p:sp>
        <p:nvSpPr>
          <p:cNvPr id="284" name="Google Shape;284;p49"/>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285" name="Shape 285"/>
        <p:cNvGrpSpPr/>
        <p:nvPr/>
      </p:nvGrpSpPr>
      <p:grpSpPr>
        <a:xfrm>
          <a:off x="0" y="0"/>
          <a:ext cx="0" cy="0"/>
          <a:chOff x="0" y="0"/>
          <a:chExt cx="0" cy="0"/>
        </a:xfrm>
      </p:grpSpPr>
      <p:sp>
        <p:nvSpPr>
          <p:cNvPr id="286" name="Google Shape;286;p50"/>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87" name="Google Shape;287;p50"/>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lstStyle>
            <a:lvl1pPr lvl="0" marR="0" rtl="0" algn="ctr">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5600"/>
              <a:buFont typeface="Arial"/>
              <a:buNone/>
              <a:defRPr sz="5600">
                <a:solidFill>
                  <a:schemeClr val="dk1"/>
                </a:solidFill>
              </a:defRPr>
            </a:lvl2pPr>
            <a:lvl3pPr lvl="2" rtl="0" algn="ctr">
              <a:spcBef>
                <a:spcPts val="0"/>
              </a:spcBef>
              <a:spcAft>
                <a:spcPts val="0"/>
              </a:spcAft>
              <a:buClr>
                <a:schemeClr val="dk1"/>
              </a:buClr>
              <a:buSzPts val="5600"/>
              <a:buFont typeface="Arial"/>
              <a:buNone/>
              <a:defRPr sz="5600">
                <a:solidFill>
                  <a:schemeClr val="dk1"/>
                </a:solidFill>
              </a:defRPr>
            </a:lvl3pPr>
            <a:lvl4pPr lvl="3" rtl="0" algn="ctr">
              <a:spcBef>
                <a:spcPts val="0"/>
              </a:spcBef>
              <a:spcAft>
                <a:spcPts val="0"/>
              </a:spcAft>
              <a:buClr>
                <a:schemeClr val="dk1"/>
              </a:buClr>
              <a:buSzPts val="5600"/>
              <a:buFont typeface="Arial"/>
              <a:buNone/>
              <a:defRPr sz="5600">
                <a:solidFill>
                  <a:schemeClr val="dk1"/>
                </a:solidFill>
              </a:defRPr>
            </a:lvl4pPr>
            <a:lvl5pPr lvl="4" rtl="0" algn="ctr">
              <a:spcBef>
                <a:spcPts val="0"/>
              </a:spcBef>
              <a:spcAft>
                <a:spcPts val="0"/>
              </a:spcAft>
              <a:buClr>
                <a:schemeClr val="dk1"/>
              </a:buClr>
              <a:buSzPts val="5600"/>
              <a:buFont typeface="Arial"/>
              <a:buNone/>
              <a:defRPr sz="5600">
                <a:solidFill>
                  <a:schemeClr val="dk1"/>
                </a:solidFill>
              </a:defRPr>
            </a:lvl5pPr>
            <a:lvl6pPr lvl="5" rtl="0" algn="ctr">
              <a:spcBef>
                <a:spcPts val="0"/>
              </a:spcBef>
              <a:spcAft>
                <a:spcPts val="0"/>
              </a:spcAft>
              <a:buClr>
                <a:schemeClr val="dk1"/>
              </a:buClr>
              <a:buSzPts val="5600"/>
              <a:buFont typeface="Arial"/>
              <a:buNone/>
              <a:defRPr sz="5600">
                <a:solidFill>
                  <a:schemeClr val="dk1"/>
                </a:solidFill>
              </a:defRPr>
            </a:lvl6pPr>
            <a:lvl7pPr lvl="6" rtl="0" algn="ctr">
              <a:spcBef>
                <a:spcPts val="0"/>
              </a:spcBef>
              <a:spcAft>
                <a:spcPts val="0"/>
              </a:spcAft>
              <a:buClr>
                <a:schemeClr val="dk1"/>
              </a:buClr>
              <a:buSzPts val="5600"/>
              <a:buFont typeface="Arial"/>
              <a:buNone/>
              <a:defRPr sz="5600">
                <a:solidFill>
                  <a:schemeClr val="dk1"/>
                </a:solidFill>
              </a:defRPr>
            </a:lvl7pPr>
            <a:lvl8pPr lvl="7" rtl="0" algn="ctr">
              <a:spcBef>
                <a:spcPts val="0"/>
              </a:spcBef>
              <a:spcAft>
                <a:spcPts val="0"/>
              </a:spcAft>
              <a:buClr>
                <a:schemeClr val="dk1"/>
              </a:buClr>
              <a:buSzPts val="5600"/>
              <a:buFont typeface="Arial"/>
              <a:buNone/>
              <a:defRPr sz="5600">
                <a:solidFill>
                  <a:schemeClr val="dk1"/>
                </a:solidFill>
              </a:defRPr>
            </a:lvl8pPr>
            <a:lvl9pPr lvl="8" rtl="0" algn="ctr">
              <a:spcBef>
                <a:spcPts val="0"/>
              </a:spcBef>
              <a:spcAft>
                <a:spcPts val="0"/>
              </a:spcAft>
              <a:buClr>
                <a:schemeClr val="dk1"/>
              </a:buClr>
              <a:buSzPts val="5600"/>
              <a:buFont typeface="Arial"/>
              <a:buNone/>
              <a:defRPr sz="5600">
                <a:solidFill>
                  <a:schemeClr val="dk1"/>
                </a:solidFill>
              </a:defRPr>
            </a:lvl9pPr>
          </a:lstStyle>
          <a:p/>
        </p:txBody>
      </p:sp>
      <p:sp>
        <p:nvSpPr>
          <p:cNvPr id="288" name="Google Shape;288;p50"/>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289" name="Google Shape;289;p50"/>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lstStyle>
            <a:lvl1pPr indent="-228600" lvl="0" marL="457200" marR="0" rtl="0" algn="l">
              <a:lnSpc>
                <a:spcPct val="115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900"/>
              <a:buFont typeface="Arial"/>
              <a:buNone/>
              <a:defRPr b="0" i="0" sz="1900" u="none" cap="none" strike="noStrike">
                <a:solidFill>
                  <a:schemeClr val="dk2"/>
                </a:solidFill>
                <a:latin typeface="Arial"/>
                <a:ea typeface="Arial"/>
                <a:cs typeface="Arial"/>
                <a:sym typeface="Arial"/>
              </a:defRPr>
            </a:lvl9pPr>
          </a:lstStyle>
          <a:p/>
        </p:txBody>
      </p:sp>
      <p:sp>
        <p:nvSpPr>
          <p:cNvPr id="290" name="Google Shape;290;p50"/>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291" name="Shape 291"/>
        <p:cNvGrpSpPr/>
        <p:nvPr/>
      </p:nvGrpSpPr>
      <p:grpSpPr>
        <a:xfrm>
          <a:off x="0" y="0"/>
          <a:ext cx="0" cy="0"/>
          <a:chOff x="0" y="0"/>
          <a:chExt cx="0" cy="0"/>
        </a:xfrm>
      </p:grpSpPr>
      <p:sp>
        <p:nvSpPr>
          <p:cNvPr id="292" name="Google Shape;292;p51"/>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lstStyle>
            <a:lvl1pPr indent="-228600" lvl="0" marL="457200" marR="0" rtl="0" algn="l">
              <a:lnSpc>
                <a:spcPct val="100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900"/>
              <a:buFont typeface="Arial"/>
              <a:buNone/>
              <a:defRPr b="0" i="0" sz="1900" u="none" cap="none" strike="noStrike">
                <a:solidFill>
                  <a:schemeClr val="dk2"/>
                </a:solidFill>
                <a:latin typeface="Arial"/>
                <a:ea typeface="Arial"/>
                <a:cs typeface="Arial"/>
                <a:sym typeface="Arial"/>
              </a:defRPr>
            </a:lvl9pPr>
          </a:lstStyle>
          <a:p/>
        </p:txBody>
      </p:sp>
      <p:sp>
        <p:nvSpPr>
          <p:cNvPr id="293" name="Google Shape;293;p51"/>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294" name="Shape 294"/>
        <p:cNvGrpSpPr/>
        <p:nvPr/>
      </p:nvGrpSpPr>
      <p:grpSpPr>
        <a:xfrm>
          <a:off x="0" y="0"/>
          <a:ext cx="0" cy="0"/>
          <a:chOff x="0" y="0"/>
          <a:chExt cx="0" cy="0"/>
        </a:xfrm>
      </p:grpSpPr>
      <p:sp>
        <p:nvSpPr>
          <p:cNvPr id="295" name="Google Shape;295;p52"/>
          <p:cNvSpPr txBox="1"/>
          <p:nvPr>
            <p:ph type="title"/>
          </p:nvPr>
        </p:nvSpPr>
        <p:spPr>
          <a:xfrm>
            <a:off x="415600" y="1474833"/>
            <a:ext cx="11360700" cy="2618100"/>
          </a:xfrm>
          <a:prstGeom prst="rect">
            <a:avLst/>
          </a:prstGeom>
          <a:noFill/>
          <a:ln>
            <a:noFill/>
          </a:ln>
        </p:spPr>
        <p:txBody>
          <a:bodyPr anchorCtr="0" anchor="b" bIns="121900" lIns="121900" spcFirstLastPara="1" rIns="121900" wrap="square" tIns="121900"/>
          <a:lstStyle>
            <a:lvl1pPr lvl="0" marR="0" rtl="0" algn="ctr">
              <a:lnSpc>
                <a:spcPct val="100000"/>
              </a:lnSpc>
              <a:spcBef>
                <a:spcPts val="0"/>
              </a:spcBef>
              <a:spcAft>
                <a:spcPts val="0"/>
              </a:spcAft>
              <a:buClr>
                <a:schemeClr val="dk1"/>
              </a:buClr>
              <a:buSzPts val="16000"/>
              <a:buFont typeface="Arial"/>
              <a:buNone/>
              <a:defRPr b="0" i="0" sz="16000" u="none" cap="none" strike="noStrike">
                <a:solidFill>
                  <a:schemeClr val="dk1"/>
                </a:solidFill>
                <a:latin typeface="Arial"/>
                <a:ea typeface="Arial"/>
                <a:cs typeface="Arial"/>
                <a:sym typeface="Arial"/>
              </a:defRPr>
            </a:lvl1pPr>
            <a:lvl2pPr lvl="1" rtl="0" algn="ctr">
              <a:spcBef>
                <a:spcPts val="0"/>
              </a:spcBef>
              <a:spcAft>
                <a:spcPts val="0"/>
              </a:spcAft>
              <a:buClr>
                <a:schemeClr val="dk1"/>
              </a:buClr>
              <a:buSzPts val="16000"/>
              <a:buFont typeface="Arial"/>
              <a:buNone/>
              <a:defRPr sz="16000">
                <a:solidFill>
                  <a:schemeClr val="dk1"/>
                </a:solidFill>
              </a:defRPr>
            </a:lvl2pPr>
            <a:lvl3pPr lvl="2" rtl="0" algn="ctr">
              <a:spcBef>
                <a:spcPts val="0"/>
              </a:spcBef>
              <a:spcAft>
                <a:spcPts val="0"/>
              </a:spcAft>
              <a:buClr>
                <a:schemeClr val="dk1"/>
              </a:buClr>
              <a:buSzPts val="16000"/>
              <a:buFont typeface="Arial"/>
              <a:buNone/>
              <a:defRPr sz="16000">
                <a:solidFill>
                  <a:schemeClr val="dk1"/>
                </a:solidFill>
              </a:defRPr>
            </a:lvl3pPr>
            <a:lvl4pPr lvl="3" rtl="0" algn="ctr">
              <a:spcBef>
                <a:spcPts val="0"/>
              </a:spcBef>
              <a:spcAft>
                <a:spcPts val="0"/>
              </a:spcAft>
              <a:buClr>
                <a:schemeClr val="dk1"/>
              </a:buClr>
              <a:buSzPts val="16000"/>
              <a:buFont typeface="Arial"/>
              <a:buNone/>
              <a:defRPr sz="16000">
                <a:solidFill>
                  <a:schemeClr val="dk1"/>
                </a:solidFill>
              </a:defRPr>
            </a:lvl4pPr>
            <a:lvl5pPr lvl="4" rtl="0" algn="ctr">
              <a:spcBef>
                <a:spcPts val="0"/>
              </a:spcBef>
              <a:spcAft>
                <a:spcPts val="0"/>
              </a:spcAft>
              <a:buClr>
                <a:schemeClr val="dk1"/>
              </a:buClr>
              <a:buSzPts val="16000"/>
              <a:buFont typeface="Arial"/>
              <a:buNone/>
              <a:defRPr sz="16000">
                <a:solidFill>
                  <a:schemeClr val="dk1"/>
                </a:solidFill>
              </a:defRPr>
            </a:lvl5pPr>
            <a:lvl6pPr lvl="5" rtl="0" algn="ctr">
              <a:spcBef>
                <a:spcPts val="0"/>
              </a:spcBef>
              <a:spcAft>
                <a:spcPts val="0"/>
              </a:spcAft>
              <a:buClr>
                <a:schemeClr val="dk1"/>
              </a:buClr>
              <a:buSzPts val="16000"/>
              <a:buFont typeface="Arial"/>
              <a:buNone/>
              <a:defRPr sz="16000">
                <a:solidFill>
                  <a:schemeClr val="dk1"/>
                </a:solidFill>
              </a:defRPr>
            </a:lvl6pPr>
            <a:lvl7pPr lvl="6" rtl="0" algn="ctr">
              <a:spcBef>
                <a:spcPts val="0"/>
              </a:spcBef>
              <a:spcAft>
                <a:spcPts val="0"/>
              </a:spcAft>
              <a:buClr>
                <a:schemeClr val="dk1"/>
              </a:buClr>
              <a:buSzPts val="16000"/>
              <a:buFont typeface="Arial"/>
              <a:buNone/>
              <a:defRPr sz="16000">
                <a:solidFill>
                  <a:schemeClr val="dk1"/>
                </a:solidFill>
              </a:defRPr>
            </a:lvl7pPr>
            <a:lvl8pPr lvl="7" rtl="0" algn="ctr">
              <a:spcBef>
                <a:spcPts val="0"/>
              </a:spcBef>
              <a:spcAft>
                <a:spcPts val="0"/>
              </a:spcAft>
              <a:buClr>
                <a:schemeClr val="dk1"/>
              </a:buClr>
              <a:buSzPts val="16000"/>
              <a:buFont typeface="Arial"/>
              <a:buNone/>
              <a:defRPr sz="16000">
                <a:solidFill>
                  <a:schemeClr val="dk1"/>
                </a:solidFill>
              </a:defRPr>
            </a:lvl8pPr>
            <a:lvl9pPr lvl="8" rtl="0" algn="ctr">
              <a:spcBef>
                <a:spcPts val="0"/>
              </a:spcBef>
              <a:spcAft>
                <a:spcPts val="0"/>
              </a:spcAft>
              <a:buClr>
                <a:schemeClr val="dk1"/>
              </a:buClr>
              <a:buSzPts val="16000"/>
              <a:buFont typeface="Arial"/>
              <a:buNone/>
              <a:defRPr sz="16000">
                <a:solidFill>
                  <a:schemeClr val="dk1"/>
                </a:solidFill>
              </a:defRPr>
            </a:lvl9pPr>
          </a:lstStyle>
          <a:p/>
        </p:txBody>
      </p:sp>
      <p:sp>
        <p:nvSpPr>
          <p:cNvPr id="296" name="Google Shape;296;p52"/>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lstStyle>
            <a:lvl1pPr indent="-228600" lvl="0" marL="457200" marR="0" rtl="0" algn="ctr">
              <a:lnSpc>
                <a:spcPct val="115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2pPr>
            <a:lvl3pPr indent="-228600" lvl="2" marL="13716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3pPr>
            <a:lvl4pPr indent="-228600" lvl="3" marL="18288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4pPr>
            <a:lvl5pPr indent="-228600" lvl="4" marL="22860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5pPr>
            <a:lvl6pPr indent="-228600" lvl="5" marL="27432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6pPr>
            <a:lvl7pPr indent="-228600" lvl="6" marL="32004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7pPr>
            <a:lvl8pPr indent="-228600" lvl="7" marL="3657600" marR="0" rtl="0" algn="ctr">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8pPr>
            <a:lvl9pPr indent="-228600" lvl="8" marL="4114800" marR="0" rtl="0" algn="ctr">
              <a:lnSpc>
                <a:spcPct val="115000"/>
              </a:lnSpc>
              <a:spcBef>
                <a:spcPts val="2100"/>
              </a:spcBef>
              <a:spcAft>
                <a:spcPts val="2100"/>
              </a:spcAft>
              <a:buClr>
                <a:schemeClr val="dk2"/>
              </a:buClr>
              <a:buSzPts val="1900"/>
              <a:buFont typeface="Arial"/>
              <a:buNone/>
              <a:defRPr b="0" i="0" sz="1900" u="none" cap="none" strike="noStrike">
                <a:solidFill>
                  <a:schemeClr val="dk2"/>
                </a:solidFill>
                <a:latin typeface="Arial"/>
                <a:ea typeface="Arial"/>
                <a:cs typeface="Arial"/>
                <a:sym typeface="Arial"/>
              </a:defRPr>
            </a:lvl9pPr>
          </a:lstStyle>
          <a:p/>
        </p:txBody>
      </p:sp>
      <p:sp>
        <p:nvSpPr>
          <p:cNvPr id="297" name="Google Shape;297;p52"/>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8" name="Shape 298"/>
        <p:cNvGrpSpPr/>
        <p:nvPr/>
      </p:nvGrpSpPr>
      <p:grpSpPr>
        <a:xfrm>
          <a:off x="0" y="0"/>
          <a:ext cx="0" cy="0"/>
          <a:chOff x="0" y="0"/>
          <a:chExt cx="0" cy="0"/>
        </a:xfrm>
      </p:grpSpPr>
      <p:sp>
        <p:nvSpPr>
          <p:cNvPr id="299" name="Google Shape;299;p53"/>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5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4.xml"/><Relationship Id="rId11" Type="http://schemas.openxmlformats.org/officeDocument/2006/relationships/slideLayout" Target="../slideLayouts/slideLayout25.xml"/><Relationship Id="rId22" Type="http://schemas.openxmlformats.org/officeDocument/2006/relationships/theme" Target="../theme/theme1.xml"/><Relationship Id="rId10" Type="http://schemas.openxmlformats.org/officeDocument/2006/relationships/slideLayout" Target="../slideLayouts/slideLayout24.xml"/><Relationship Id="rId21" Type="http://schemas.openxmlformats.org/officeDocument/2006/relationships/slideLayout" Target="../slideLayouts/slideLayout35.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6" Type="http://schemas.openxmlformats.org/officeDocument/2006/relationships/slideLayout" Target="../slideLayouts/slideLayout20.xml"/><Relationship Id="rId18" Type="http://schemas.openxmlformats.org/officeDocument/2006/relationships/slideLayout" Target="../slideLayouts/slideLayout32.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0" Type="http://schemas.openxmlformats.org/officeDocument/2006/relationships/slideLayout" Target="../slideLayouts/slideLayout48.xml"/><Relationship Id="rId12" Type="http://schemas.openxmlformats.org/officeDocument/2006/relationships/theme" Target="../theme/theme5.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9" name="Shape 99"/>
        <p:cNvGrpSpPr/>
        <p:nvPr/>
      </p:nvGrpSpPr>
      <p:grpSpPr>
        <a:xfrm>
          <a:off x="0" y="0"/>
          <a:ext cx="0" cy="0"/>
          <a:chOff x="0" y="0"/>
          <a:chExt cx="0" cy="0"/>
        </a:xfrm>
      </p:grpSpPr>
      <p:sp>
        <p:nvSpPr>
          <p:cNvPr id="100" name="Google Shape;100;p16"/>
          <p:cNvSpPr txBox="1"/>
          <p:nvPr>
            <p:ph type="title"/>
          </p:nvPr>
        </p:nvSpPr>
        <p:spPr>
          <a:xfrm>
            <a:off x="838200" y="365125"/>
            <a:ext cx="10515600" cy="1325700"/>
          </a:xfrm>
          <a:prstGeom prst="rect">
            <a:avLst/>
          </a:prstGeom>
          <a:noFill/>
          <a:ln>
            <a:noFill/>
          </a:ln>
        </p:spPr>
        <p:txBody>
          <a:bodyPr anchorCtr="0" anchor="ctr" bIns="60925" lIns="121900" spcFirstLastPara="1" rIns="121900" wrap="square" tIns="60925"/>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01" name="Google Shape;101;p16"/>
          <p:cNvSpPr txBox="1"/>
          <p:nvPr>
            <p:ph idx="1" type="body"/>
          </p:nvPr>
        </p:nvSpPr>
        <p:spPr>
          <a:xfrm>
            <a:off x="838200" y="1825625"/>
            <a:ext cx="10515600" cy="4351200"/>
          </a:xfrm>
          <a:prstGeom prst="rect">
            <a:avLst/>
          </a:prstGeom>
          <a:noFill/>
          <a:ln>
            <a:noFill/>
          </a:ln>
        </p:spPr>
        <p:txBody>
          <a:bodyPr anchorCtr="0" anchor="t" bIns="60925" lIns="121900" spcFirstLastPara="1" rIns="121900" wrap="square" tIns="609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6"/>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lstStyle>
            <a:lvl1pPr lvl="0" marR="0" rtl="0" algn="l">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03" name="Google Shape;103;p16"/>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lstStyle>
            <a:lvl1pPr lvl="0" marR="0" rtl="0" algn="ct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p:txBody>
      </p:sp>
      <p:sp>
        <p:nvSpPr>
          <p:cNvPr id="104" name="Google Shape;104;p16"/>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8" name="Shape 238"/>
        <p:cNvGrpSpPr/>
        <p:nvPr/>
      </p:nvGrpSpPr>
      <p:grpSpPr>
        <a:xfrm>
          <a:off x="0" y="0"/>
          <a:ext cx="0" cy="0"/>
          <a:chOff x="0" y="0"/>
          <a:chExt cx="0" cy="0"/>
        </a:xfrm>
      </p:grpSpPr>
      <p:sp>
        <p:nvSpPr>
          <p:cNvPr id="239" name="Google Shape;239;p38"/>
          <p:cNvSpPr txBox="1"/>
          <p:nvPr/>
        </p:nvSpPr>
        <p:spPr>
          <a:xfrm>
            <a:off x="0" y="220662"/>
            <a:ext cx="12192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p38"/>
          <p:cNvSpPr txBox="1"/>
          <p:nvPr/>
        </p:nvSpPr>
        <p:spPr>
          <a:xfrm>
            <a:off x="0" y="0"/>
            <a:ext cx="12192000" cy="36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3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4000" u="none" cap="none" strike="noStrike">
                <a:solidFill>
                  <a:schemeClr val="dk2"/>
                </a:solidFill>
                <a:latin typeface="Calibri"/>
                <a:ea typeface="Calibri"/>
                <a:cs typeface="Calibri"/>
                <a:sym typeface="Calibri"/>
              </a:defRPr>
            </a:lvl9pPr>
          </a:lstStyle>
          <a:p/>
        </p:txBody>
      </p:sp>
      <p:sp>
        <p:nvSpPr>
          <p:cNvPr id="242" name="Google Shape;242;p38"/>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lstStyle>
            <a:lvl1pPr indent="-358140" lvl="0" marL="457200" marR="0" rtl="0" algn="l">
              <a:lnSpc>
                <a:spcPct val="100000"/>
              </a:lnSpc>
              <a:spcBef>
                <a:spcPts val="480"/>
              </a:spcBef>
              <a:spcAft>
                <a:spcPts val="0"/>
              </a:spcAft>
              <a:buClr>
                <a:schemeClr val="accent1"/>
              </a:buClr>
              <a:buSzPts val="2040"/>
              <a:buFont typeface="Arial"/>
              <a:buChar char="•"/>
              <a:defRPr b="0" i="0" sz="2400" u="none" cap="none" strike="noStrike">
                <a:solidFill>
                  <a:schemeClr val="dk1"/>
                </a:solidFill>
                <a:latin typeface="Calibri"/>
                <a:ea typeface="Calibri"/>
                <a:cs typeface="Calibri"/>
                <a:sym typeface="Calibri"/>
              </a:defRPr>
            </a:lvl1pPr>
            <a:lvl2pPr indent="-336550" lvl="1" marL="914400" marR="0" rtl="0" algn="l">
              <a:lnSpc>
                <a:spcPct val="100000"/>
              </a:lnSpc>
              <a:spcBef>
                <a:spcPts val="400"/>
              </a:spcBef>
              <a:spcAft>
                <a:spcPts val="0"/>
              </a:spcAft>
              <a:buClr>
                <a:schemeClr val="accent1"/>
              </a:buClr>
              <a:buSzPts val="1700"/>
              <a:buFont typeface="Arial"/>
              <a:buChar char="•"/>
              <a:defRPr b="0" i="0" sz="2000" u="none" cap="none" strike="noStrike">
                <a:solidFill>
                  <a:schemeClr val="dk1"/>
                </a:solidFill>
                <a:latin typeface="Calibri"/>
                <a:ea typeface="Calibri"/>
                <a:cs typeface="Calibri"/>
                <a:sym typeface="Calibri"/>
              </a:defRPr>
            </a:lvl2pPr>
            <a:lvl3pPr indent="-331469" lvl="2" marL="1371600" marR="0" rtl="0" algn="l">
              <a:lnSpc>
                <a:spcPct val="100000"/>
              </a:lnSpc>
              <a:spcBef>
                <a:spcPts val="360"/>
              </a:spcBef>
              <a:spcAft>
                <a:spcPts val="0"/>
              </a:spcAft>
              <a:buClr>
                <a:schemeClr val="accent1"/>
              </a:buClr>
              <a:buSzPts val="162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5pPr>
            <a:lvl6pPr indent="-311150" lvl="5" marL="27432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6pPr>
            <a:lvl7pPr indent="-311150" lvl="6" marL="32004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7pPr>
            <a:lvl8pPr indent="-311150" lvl="7" marL="36576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8pPr>
            <a:lvl9pPr indent="-311150" lvl="8" marL="4114800" marR="0" rtl="0" algn="l">
              <a:lnSpc>
                <a:spcPct val="100000"/>
              </a:lnSpc>
              <a:spcBef>
                <a:spcPts val="26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5" name="Shape 255"/>
        <p:cNvGrpSpPr/>
        <p:nvPr/>
      </p:nvGrpSpPr>
      <p:grpSpPr>
        <a:xfrm>
          <a:off x="0" y="0"/>
          <a:ext cx="0" cy="0"/>
          <a:chOff x="0" y="0"/>
          <a:chExt cx="0" cy="0"/>
        </a:xfrm>
      </p:grpSpPr>
      <p:sp>
        <p:nvSpPr>
          <p:cNvPr id="256" name="Google Shape;256;p4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rtl="0">
              <a:spcBef>
                <a:spcPts val="0"/>
              </a:spcBef>
              <a:spcAft>
                <a:spcPts val="0"/>
              </a:spcAft>
              <a:buClr>
                <a:schemeClr val="dk1"/>
              </a:buClr>
              <a:buSzPts val="3700"/>
              <a:buFont typeface="Arial"/>
              <a:buNone/>
              <a:defRPr sz="3700">
                <a:solidFill>
                  <a:schemeClr val="dk1"/>
                </a:solidFill>
              </a:defRPr>
            </a:lvl2pPr>
            <a:lvl3pPr lvl="2" rtl="0">
              <a:spcBef>
                <a:spcPts val="0"/>
              </a:spcBef>
              <a:spcAft>
                <a:spcPts val="0"/>
              </a:spcAft>
              <a:buClr>
                <a:schemeClr val="dk1"/>
              </a:buClr>
              <a:buSzPts val="3700"/>
              <a:buFont typeface="Arial"/>
              <a:buNone/>
              <a:defRPr sz="3700">
                <a:solidFill>
                  <a:schemeClr val="dk1"/>
                </a:solidFill>
              </a:defRPr>
            </a:lvl3pPr>
            <a:lvl4pPr lvl="3" rtl="0">
              <a:spcBef>
                <a:spcPts val="0"/>
              </a:spcBef>
              <a:spcAft>
                <a:spcPts val="0"/>
              </a:spcAft>
              <a:buClr>
                <a:schemeClr val="dk1"/>
              </a:buClr>
              <a:buSzPts val="3700"/>
              <a:buFont typeface="Arial"/>
              <a:buNone/>
              <a:defRPr sz="3700">
                <a:solidFill>
                  <a:schemeClr val="dk1"/>
                </a:solidFill>
              </a:defRPr>
            </a:lvl4pPr>
            <a:lvl5pPr lvl="4" rtl="0">
              <a:spcBef>
                <a:spcPts val="0"/>
              </a:spcBef>
              <a:spcAft>
                <a:spcPts val="0"/>
              </a:spcAft>
              <a:buClr>
                <a:schemeClr val="dk1"/>
              </a:buClr>
              <a:buSzPts val="3700"/>
              <a:buFont typeface="Arial"/>
              <a:buNone/>
              <a:defRPr sz="3700">
                <a:solidFill>
                  <a:schemeClr val="dk1"/>
                </a:solidFill>
              </a:defRPr>
            </a:lvl5pPr>
            <a:lvl6pPr lvl="5" rtl="0">
              <a:spcBef>
                <a:spcPts val="0"/>
              </a:spcBef>
              <a:spcAft>
                <a:spcPts val="0"/>
              </a:spcAft>
              <a:buClr>
                <a:schemeClr val="dk1"/>
              </a:buClr>
              <a:buSzPts val="3700"/>
              <a:buFont typeface="Arial"/>
              <a:buNone/>
              <a:defRPr sz="3700">
                <a:solidFill>
                  <a:schemeClr val="dk1"/>
                </a:solidFill>
              </a:defRPr>
            </a:lvl6pPr>
            <a:lvl7pPr lvl="6" rtl="0">
              <a:spcBef>
                <a:spcPts val="0"/>
              </a:spcBef>
              <a:spcAft>
                <a:spcPts val="0"/>
              </a:spcAft>
              <a:buClr>
                <a:schemeClr val="dk1"/>
              </a:buClr>
              <a:buSzPts val="3700"/>
              <a:buFont typeface="Arial"/>
              <a:buNone/>
              <a:defRPr sz="3700">
                <a:solidFill>
                  <a:schemeClr val="dk1"/>
                </a:solidFill>
              </a:defRPr>
            </a:lvl7pPr>
            <a:lvl8pPr lvl="7" rtl="0">
              <a:spcBef>
                <a:spcPts val="0"/>
              </a:spcBef>
              <a:spcAft>
                <a:spcPts val="0"/>
              </a:spcAft>
              <a:buClr>
                <a:schemeClr val="dk1"/>
              </a:buClr>
              <a:buSzPts val="3700"/>
              <a:buFont typeface="Arial"/>
              <a:buNone/>
              <a:defRPr sz="3700">
                <a:solidFill>
                  <a:schemeClr val="dk1"/>
                </a:solidFill>
              </a:defRPr>
            </a:lvl8pPr>
            <a:lvl9pPr lvl="8" rtl="0">
              <a:spcBef>
                <a:spcPts val="0"/>
              </a:spcBef>
              <a:spcAft>
                <a:spcPts val="0"/>
              </a:spcAft>
              <a:buClr>
                <a:schemeClr val="dk1"/>
              </a:buClr>
              <a:buSzPts val="3700"/>
              <a:buFont typeface="Arial"/>
              <a:buNone/>
              <a:defRPr sz="3700">
                <a:solidFill>
                  <a:schemeClr val="dk1"/>
                </a:solidFill>
              </a:defRPr>
            </a:lvl9pPr>
          </a:lstStyle>
          <a:p/>
        </p:txBody>
      </p:sp>
      <p:sp>
        <p:nvSpPr>
          <p:cNvPr id="257" name="Google Shape;257;p4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228600" lvl="0" marL="457200" marR="0" rtl="0" algn="l">
              <a:lnSpc>
                <a:spcPct val="115000"/>
              </a:lnSpc>
              <a:spcBef>
                <a:spcPts val="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2pPr>
            <a:lvl3pPr indent="-228600" lvl="2" marL="1371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3pPr>
            <a:lvl4pPr indent="-228600" lvl="3" marL="18288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4pPr>
            <a:lvl5pPr indent="-228600" lvl="4" marL="22860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5pPr>
            <a:lvl6pPr indent="-228600" lvl="5" marL="27432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6pPr>
            <a:lvl7pPr indent="-228600" lvl="6" marL="32004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7pPr>
            <a:lvl8pPr indent="-228600" lvl="7" marL="3657600" marR="0" rtl="0" algn="l">
              <a:lnSpc>
                <a:spcPct val="115000"/>
              </a:lnSpc>
              <a:spcBef>
                <a:spcPts val="2100"/>
              </a:spcBef>
              <a:spcAft>
                <a:spcPts val="0"/>
              </a:spcAft>
              <a:buClr>
                <a:schemeClr val="dk2"/>
              </a:buClr>
              <a:buSzPts val="1900"/>
              <a:buFont typeface="Arial"/>
              <a:buNone/>
              <a:defRPr b="0" i="0" sz="1900" u="none" cap="none" strike="noStrike">
                <a:solidFill>
                  <a:schemeClr val="dk2"/>
                </a:solidFill>
                <a:latin typeface="Arial"/>
                <a:ea typeface="Arial"/>
                <a:cs typeface="Arial"/>
                <a:sym typeface="Arial"/>
              </a:defRPr>
            </a:lvl8pPr>
            <a:lvl9pPr indent="-228600" lvl="8" marL="4114800" marR="0" rtl="0" algn="l">
              <a:lnSpc>
                <a:spcPct val="115000"/>
              </a:lnSpc>
              <a:spcBef>
                <a:spcPts val="2100"/>
              </a:spcBef>
              <a:spcAft>
                <a:spcPts val="2100"/>
              </a:spcAft>
              <a:buClr>
                <a:schemeClr val="dk2"/>
              </a:buClr>
              <a:buSzPts val="1900"/>
              <a:buFont typeface="Arial"/>
              <a:buNone/>
              <a:defRPr b="0" i="0" sz="1900" u="none" cap="none" strike="noStrike">
                <a:solidFill>
                  <a:schemeClr val="dk2"/>
                </a:solidFill>
                <a:latin typeface="Arial"/>
                <a:ea typeface="Arial"/>
                <a:cs typeface="Arial"/>
                <a:sym typeface="Arial"/>
              </a:defRPr>
            </a:lvl9pPr>
          </a:lstStyle>
          <a:p/>
        </p:txBody>
      </p:sp>
      <p:sp>
        <p:nvSpPr>
          <p:cNvPr id="258" name="Google Shape;258;p42"/>
          <p:cNvSpPr txBox="1"/>
          <p:nvPr>
            <p:ph idx="12" type="sldNum"/>
          </p:nvPr>
        </p:nvSpPr>
        <p:spPr>
          <a:xfrm>
            <a:off x="11296609" y="6217621"/>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 Id="rId3" Type="http://schemas.openxmlformats.org/officeDocument/2006/relationships/hyperlink" Target="https://lincs.ed.gov/publications/pdf/NIFLOnlineLearningRepor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sabes.org/event/1466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15.jpg"/><Relationship Id="rId5" Type="http://schemas.openxmlformats.org/officeDocument/2006/relationships/hyperlink" Target="mailto:Jen_Vanek@WorldEd.org" TargetMode="External"/><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hyperlink" Target="https://edtech.worlded.org/support-distance-learners-from-the-start/"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7.xml"/><Relationship Id="rId3" Type="http://schemas.openxmlformats.org/officeDocument/2006/relationships/hyperlink" Target="https://edtech.worlded.org/wp-content/uploads/2017/07/PADL-Phase2Rept2002.pdf" TargetMode="External"/><Relationship Id="rId4" Type="http://schemas.openxmlformats.org/officeDocument/2006/relationships/hyperlink" Target="https://edtech.worlded.org/wp-content/uploads/2015/07/ExpandingAccessDEd2003.pdf" TargetMode="External"/><Relationship Id="rId5" Type="http://schemas.openxmlformats.org/officeDocument/2006/relationships/hyperlink" Target="https://edtech.worlded.org/wp-content/uploads/2017/07/IDEAL_PAFocusGrpRpt2005.pdf" TargetMode="External"/><Relationship Id="rId6" Type="http://schemas.openxmlformats.org/officeDocument/2006/relationships/hyperlink" Target="https://edtech.worlded.org/ttale-report/?utm_source=BenchmarkEmail&amp;utm_campaign=Mar_27_2019_Email&amp;utm_medium=email" TargetMode="External"/><Relationship Id="rId7" Type="http://schemas.openxmlformats.org/officeDocument/2006/relationships/hyperlink" Target="https://edtech.worlded.org/team-worlded-xprize/" TargetMode="External"/><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pic>
        <p:nvPicPr>
          <p:cNvPr id="305" name="Google Shape;305;p54"/>
          <p:cNvPicPr preferRelativeResize="0"/>
          <p:nvPr/>
        </p:nvPicPr>
        <p:blipFill rotWithShape="1">
          <a:blip r:embed="rId3">
            <a:alphaModFix/>
          </a:blip>
          <a:srcRect b="7813" l="0" r="0" t="7813"/>
          <a:stretch/>
        </p:blipFill>
        <p:spPr>
          <a:xfrm>
            <a:off x="0" y="0"/>
            <a:ext cx="12192002" cy="6857998"/>
          </a:xfrm>
          <a:prstGeom prst="rect">
            <a:avLst/>
          </a:prstGeom>
          <a:noFill/>
          <a:ln>
            <a:noFill/>
          </a:ln>
        </p:spPr>
      </p:pic>
      <p:sp>
        <p:nvSpPr>
          <p:cNvPr id="306" name="Google Shape;306;p54"/>
          <p:cNvSpPr/>
          <p:nvPr/>
        </p:nvSpPr>
        <p:spPr>
          <a:xfrm>
            <a:off x="0" y="1714700"/>
            <a:ext cx="12192000" cy="3428700"/>
          </a:xfrm>
          <a:prstGeom prst="rect">
            <a:avLst/>
          </a:prstGeom>
          <a:solidFill>
            <a:srgbClr val="000000">
              <a:alpha val="4784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7" name="Google Shape;307;p54"/>
          <p:cNvSpPr txBox="1"/>
          <p:nvPr>
            <p:ph idx="1" type="subTitle"/>
          </p:nvPr>
        </p:nvSpPr>
        <p:spPr>
          <a:xfrm>
            <a:off x="446800" y="4089283"/>
            <a:ext cx="11298300" cy="482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600"/>
              <a:t>IDEAL Consortium Handbook Series Webinar 2</a:t>
            </a:r>
            <a:endParaRPr sz="2600"/>
          </a:p>
        </p:txBody>
      </p:sp>
      <p:sp>
        <p:nvSpPr>
          <p:cNvPr id="308" name="Google Shape;308;p54"/>
          <p:cNvSpPr txBox="1"/>
          <p:nvPr>
            <p:ph type="ctrTitle"/>
          </p:nvPr>
        </p:nvSpPr>
        <p:spPr>
          <a:xfrm>
            <a:off x="446800" y="2286083"/>
            <a:ext cx="11298300" cy="1701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Opening Your Doors: Recruitment, Screening, and Orientation in Distance and Blended Learning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63"/>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Arial"/>
              <a:buNone/>
            </a:pPr>
            <a:r>
              <a:rPr lang="en-US"/>
              <a:t>Screening</a:t>
            </a:r>
            <a:endParaRPr/>
          </a:p>
        </p:txBody>
      </p:sp>
      <p:sp>
        <p:nvSpPr>
          <p:cNvPr id="375" name="Google Shape;375;p63"/>
          <p:cNvSpPr txBox="1"/>
          <p:nvPr>
            <p:ph idx="1" type="body"/>
          </p:nvPr>
        </p:nvSpPr>
        <p:spPr>
          <a:xfrm>
            <a:off x="415600" y="1536625"/>
            <a:ext cx="7207200" cy="12327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600"/>
              <a:buNone/>
            </a:pPr>
            <a:r>
              <a:rPr b="1" lang="en-US" sz="2200">
                <a:solidFill>
                  <a:schemeClr val="dk1"/>
                </a:solidFill>
              </a:rPr>
              <a:t>Identify which learners you can successfully support; those who meet your criteria for participation</a:t>
            </a:r>
            <a:endParaRPr b="1" sz="2200">
              <a:solidFill>
                <a:schemeClr val="dk1"/>
              </a:solidFill>
            </a:endParaRPr>
          </a:p>
        </p:txBody>
      </p:sp>
      <p:sp>
        <p:nvSpPr>
          <p:cNvPr id="376" name="Google Shape;376;p63"/>
          <p:cNvSpPr txBox="1"/>
          <p:nvPr/>
        </p:nvSpPr>
        <p:spPr>
          <a:xfrm>
            <a:off x="415599" y="2769319"/>
            <a:ext cx="5697900" cy="3067200"/>
          </a:xfrm>
          <a:prstGeom prst="rect">
            <a:avLst/>
          </a:prstGeom>
          <a:noFill/>
          <a:ln>
            <a:noFill/>
          </a:ln>
        </p:spPr>
        <p:txBody>
          <a:bodyPr anchorCtr="0" anchor="t" bIns="121900" lIns="121900" spcFirstLastPara="1" rIns="121900" wrap="square" tIns="121900">
            <a:noAutofit/>
          </a:bodyPr>
          <a:lstStyle/>
          <a:p>
            <a:pPr indent="-381000" lvl="0" marL="381000" marR="0" rtl="0" algn="l">
              <a:lnSpc>
                <a:spcPct val="100000"/>
              </a:lnSpc>
              <a:spcBef>
                <a:spcPts val="0"/>
              </a:spcBef>
              <a:spcAft>
                <a:spcPts val="0"/>
              </a:spcAft>
              <a:buSzPts val="2400"/>
              <a:buFont typeface="Arial"/>
              <a:buChar char="•"/>
            </a:pPr>
            <a:r>
              <a:rPr b="0" i="0" lang="en-US" sz="2400" u="none" cap="none" strike="noStrike">
                <a:latin typeface="Arial"/>
                <a:ea typeface="Arial"/>
                <a:cs typeface="Arial"/>
                <a:sym typeface="Arial"/>
              </a:rPr>
              <a:t>Academically prepared for the curriculum</a:t>
            </a:r>
            <a:endParaRPr sz="1900"/>
          </a:p>
          <a:p>
            <a:pPr indent="-381000" lvl="0" marL="381000" marR="0" rtl="0" algn="l">
              <a:lnSpc>
                <a:spcPct val="100000"/>
              </a:lnSpc>
              <a:spcBef>
                <a:spcPts val="2100"/>
              </a:spcBef>
              <a:spcAft>
                <a:spcPts val="0"/>
              </a:spcAft>
              <a:buSzPts val="2400"/>
              <a:buFont typeface="Arial"/>
              <a:buChar char="•"/>
            </a:pPr>
            <a:r>
              <a:rPr b="0" i="0" lang="en-US" sz="2400" u="none" cap="none" strike="noStrike">
                <a:latin typeface="Arial"/>
                <a:ea typeface="Arial"/>
                <a:cs typeface="Arial"/>
                <a:sym typeface="Arial"/>
              </a:rPr>
              <a:t>Adequate technology skills</a:t>
            </a:r>
            <a:endParaRPr sz="1900"/>
          </a:p>
          <a:p>
            <a:pPr indent="-381000" lvl="0" marL="381000" marR="0" rtl="0" algn="l">
              <a:lnSpc>
                <a:spcPct val="100000"/>
              </a:lnSpc>
              <a:spcBef>
                <a:spcPts val="2100"/>
              </a:spcBef>
              <a:spcAft>
                <a:spcPts val="0"/>
              </a:spcAft>
              <a:buSzPts val="2400"/>
              <a:buFont typeface="Arial"/>
              <a:buChar char="•"/>
            </a:pPr>
            <a:r>
              <a:rPr b="0" i="0" lang="en-US" sz="2400" u="none" cap="none" strike="noStrike">
                <a:latin typeface="Arial"/>
                <a:ea typeface="Arial"/>
                <a:cs typeface="Arial"/>
                <a:sym typeface="Arial"/>
              </a:rPr>
              <a:t>Soft-skills/Habits of Mind to support independent, goal driven work</a:t>
            </a:r>
            <a:endParaRPr sz="1900"/>
          </a:p>
          <a:p>
            <a:pPr indent="-381000" lvl="0" marL="381000" marR="0" rtl="0" algn="l">
              <a:lnSpc>
                <a:spcPct val="100000"/>
              </a:lnSpc>
              <a:spcBef>
                <a:spcPts val="2100"/>
              </a:spcBef>
              <a:spcAft>
                <a:spcPts val="0"/>
              </a:spcAft>
              <a:buSzPts val="2400"/>
              <a:buFont typeface="Arial"/>
              <a:buChar char="•"/>
            </a:pPr>
            <a:r>
              <a:rPr b="0" i="0" lang="en-US" sz="2400" u="none" cap="none" strike="noStrike">
                <a:latin typeface="Arial"/>
                <a:ea typeface="Arial"/>
                <a:cs typeface="Arial"/>
                <a:sym typeface="Arial"/>
              </a:rPr>
              <a:t>Logistical readiness – time and place to do the work</a:t>
            </a:r>
            <a:endParaRPr b="0" i="0" sz="2400" u="none" cap="none" strike="noStrike">
              <a:latin typeface="Arial"/>
              <a:ea typeface="Arial"/>
              <a:cs typeface="Arial"/>
              <a:sym typeface="Arial"/>
            </a:endParaRPr>
          </a:p>
        </p:txBody>
      </p:sp>
      <p:sp>
        <p:nvSpPr>
          <p:cNvPr id="377" name="Google Shape;377;p63"/>
          <p:cNvSpPr/>
          <p:nvPr/>
        </p:nvSpPr>
        <p:spPr>
          <a:xfrm>
            <a:off x="6997675" y="5917400"/>
            <a:ext cx="4626900" cy="4104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chemeClr val="dk1"/>
              </a:buClr>
              <a:buSzPts val="1900"/>
              <a:buFont typeface="Arial"/>
              <a:buNone/>
            </a:pPr>
            <a:r>
              <a:rPr b="0" i="0" lang="en-US" sz="1900" u="sng" cap="none" strike="noStrike">
                <a:solidFill>
                  <a:schemeClr val="hlink"/>
                </a:solidFill>
                <a:latin typeface="Arial"/>
                <a:ea typeface="Arial"/>
                <a:cs typeface="Arial"/>
                <a:sym typeface="Arial"/>
                <a:hlinkClick r:id="rId3"/>
              </a:rPr>
              <a:t>Silver-Pacquilla and Reder’s (2008)</a:t>
            </a:r>
            <a:endParaRPr b="0" i="0" sz="1900" u="none" cap="none" strike="noStrike">
              <a:solidFill>
                <a:schemeClr val="dk1"/>
              </a:solidFill>
              <a:latin typeface="Arial"/>
              <a:ea typeface="Arial"/>
              <a:cs typeface="Arial"/>
              <a:sym typeface="Arial"/>
            </a:endParaRPr>
          </a:p>
        </p:txBody>
      </p:sp>
      <p:grpSp>
        <p:nvGrpSpPr>
          <p:cNvPr id="378" name="Google Shape;378;p63"/>
          <p:cNvGrpSpPr/>
          <p:nvPr/>
        </p:nvGrpSpPr>
        <p:grpSpPr>
          <a:xfrm>
            <a:off x="6484563" y="386802"/>
            <a:ext cx="5597344" cy="5283069"/>
            <a:chOff x="948943" y="50799"/>
            <a:chExt cx="4198113" cy="3962401"/>
          </a:xfrm>
        </p:grpSpPr>
        <p:sp>
          <p:nvSpPr>
            <p:cNvPr id="379" name="Google Shape;379;p63"/>
            <p:cNvSpPr/>
            <p:nvPr/>
          </p:nvSpPr>
          <p:spPr>
            <a:xfrm>
              <a:off x="1828799" y="50799"/>
              <a:ext cx="2438400" cy="2438400"/>
            </a:xfrm>
            <a:prstGeom prst="ellipse">
              <a:avLst/>
            </a:prstGeom>
            <a:gradFill>
              <a:gsLst>
                <a:gs pos="0">
                  <a:srgbClr val="FFD17D">
                    <a:alpha val="49803"/>
                  </a:srgbClr>
                </a:gs>
                <a:gs pos="35000">
                  <a:srgbClr val="FFDCA3">
                    <a:alpha val="49803"/>
                  </a:srgbClr>
                </a:gs>
                <a:gs pos="100000">
                  <a:srgbClr val="FFEDD8">
                    <a:alpha val="49803"/>
                  </a:srgbClr>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0" name="Google Shape;380;p63"/>
            <p:cNvSpPr txBox="1"/>
            <p:nvPr/>
          </p:nvSpPr>
          <p:spPr>
            <a:xfrm>
              <a:off x="2153920" y="477519"/>
              <a:ext cx="1788300" cy="1097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700"/>
                <a:buFont typeface="Arial"/>
                <a:buNone/>
              </a:pPr>
              <a:r>
                <a:rPr b="0" i="0" lang="en-US" sz="3700" u="none" cap="none" strike="noStrike">
                  <a:solidFill>
                    <a:schemeClr val="dk1"/>
                  </a:solidFill>
                  <a:latin typeface="Arial"/>
                  <a:ea typeface="Arial"/>
                  <a:cs typeface="Arial"/>
                  <a:sym typeface="Arial"/>
                </a:rPr>
                <a:t>Learner’s skills</a:t>
              </a:r>
              <a:endParaRPr b="0" i="0" sz="3700" u="none" cap="none" strike="noStrike">
                <a:solidFill>
                  <a:schemeClr val="dk1"/>
                </a:solidFill>
                <a:latin typeface="Arial"/>
                <a:ea typeface="Arial"/>
                <a:cs typeface="Arial"/>
                <a:sym typeface="Arial"/>
              </a:endParaRPr>
            </a:p>
          </p:txBody>
        </p:sp>
        <p:sp>
          <p:nvSpPr>
            <p:cNvPr id="381" name="Google Shape;381;p63"/>
            <p:cNvSpPr/>
            <p:nvPr/>
          </p:nvSpPr>
          <p:spPr>
            <a:xfrm>
              <a:off x="2708656" y="1574800"/>
              <a:ext cx="2438400" cy="2438400"/>
            </a:xfrm>
            <a:prstGeom prst="ellipse">
              <a:avLst/>
            </a:prstGeom>
            <a:gradFill>
              <a:gsLst>
                <a:gs pos="0">
                  <a:srgbClr val="81FF7B">
                    <a:alpha val="49803"/>
                  </a:srgbClr>
                </a:gs>
                <a:gs pos="35000">
                  <a:srgbClr val="A6FFA3">
                    <a:alpha val="49803"/>
                  </a:srgbClr>
                </a:gs>
                <a:gs pos="100000">
                  <a:srgbClr val="D9FFD9">
                    <a:alpha val="49803"/>
                  </a:srgbClr>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2" name="Google Shape;382;p63"/>
            <p:cNvSpPr txBox="1"/>
            <p:nvPr/>
          </p:nvSpPr>
          <p:spPr>
            <a:xfrm>
              <a:off x="3454400" y="2204720"/>
              <a:ext cx="1463100" cy="1341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700"/>
                <a:buFont typeface="Arial"/>
                <a:buNone/>
              </a:pPr>
              <a:r>
                <a:rPr b="0" i="0" lang="en-US" sz="3700" u="none" cap="none" strike="noStrike">
                  <a:solidFill>
                    <a:schemeClr val="dk1"/>
                  </a:solidFill>
                  <a:latin typeface="Arial"/>
                  <a:ea typeface="Arial"/>
                  <a:cs typeface="Arial"/>
                  <a:sym typeface="Arial"/>
                </a:rPr>
                <a:t>Tech demands</a:t>
              </a:r>
              <a:endParaRPr b="0" i="0" sz="3700" u="none" cap="none" strike="noStrike">
                <a:solidFill>
                  <a:schemeClr val="dk1"/>
                </a:solidFill>
                <a:latin typeface="Arial"/>
                <a:ea typeface="Arial"/>
                <a:cs typeface="Arial"/>
                <a:sym typeface="Arial"/>
              </a:endParaRPr>
            </a:p>
          </p:txBody>
        </p:sp>
        <p:sp>
          <p:nvSpPr>
            <p:cNvPr id="383" name="Google Shape;383;p63"/>
            <p:cNvSpPr/>
            <p:nvPr/>
          </p:nvSpPr>
          <p:spPr>
            <a:xfrm>
              <a:off x="948943" y="1574800"/>
              <a:ext cx="2438400" cy="2438400"/>
            </a:xfrm>
            <a:prstGeom prst="ellipse">
              <a:avLst/>
            </a:prstGeom>
            <a:gradFill>
              <a:gsLst>
                <a:gs pos="0">
                  <a:srgbClr val="9CE3F5">
                    <a:alpha val="49803"/>
                  </a:srgbClr>
                </a:gs>
                <a:gs pos="35000">
                  <a:srgbClr val="BBEAF6">
                    <a:alpha val="49803"/>
                  </a:srgbClr>
                </a:gs>
                <a:gs pos="100000">
                  <a:srgbClr val="E4F9FC">
                    <a:alpha val="49803"/>
                  </a:srgbClr>
                </a:gs>
              </a:gsLst>
              <a:lin ang="16200038" scaled="0"/>
            </a:gra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84" name="Google Shape;384;p63"/>
            <p:cNvSpPr txBox="1"/>
            <p:nvPr/>
          </p:nvSpPr>
          <p:spPr>
            <a:xfrm>
              <a:off x="1178560" y="2204720"/>
              <a:ext cx="1463100" cy="1341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3700"/>
                <a:buFont typeface="Arial"/>
                <a:buNone/>
              </a:pPr>
              <a:r>
                <a:rPr b="0" i="0" lang="en-US" sz="3700" u="none" cap="none" strike="noStrike">
                  <a:solidFill>
                    <a:schemeClr val="dk1"/>
                  </a:solidFill>
                  <a:latin typeface="Arial"/>
                  <a:ea typeface="Arial"/>
                  <a:cs typeface="Arial"/>
                  <a:sym typeface="Arial"/>
                </a:rPr>
                <a:t>Support available</a:t>
              </a:r>
              <a:endParaRPr sz="1900"/>
            </a:p>
            <a:p>
              <a:pPr indent="0" lvl="0" marL="0" marR="0" rtl="0" algn="ctr">
                <a:lnSpc>
                  <a:spcPct val="90000"/>
                </a:lnSpc>
                <a:spcBef>
                  <a:spcPts val="1300"/>
                </a:spcBef>
                <a:spcAft>
                  <a:spcPts val="0"/>
                </a:spcAft>
                <a:buClr>
                  <a:srgbClr val="000000"/>
                </a:buClr>
                <a:buSzPts val="3700"/>
                <a:buFont typeface="Arial"/>
                <a:buNone/>
              </a:pPr>
              <a:r>
                <a:t/>
              </a:r>
              <a:endParaRPr b="0" i="0" sz="3700" u="none" cap="none" strike="noStrik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6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Arial"/>
              <a:buNone/>
            </a:pPr>
            <a:r>
              <a:rPr lang="en-US"/>
              <a:t>Orientation</a:t>
            </a:r>
            <a:endParaRPr/>
          </a:p>
        </p:txBody>
      </p:sp>
      <p:sp>
        <p:nvSpPr>
          <p:cNvPr id="390" name="Google Shape;390;p64"/>
          <p:cNvSpPr txBox="1"/>
          <p:nvPr>
            <p:ph idx="1" type="body"/>
          </p:nvPr>
        </p:nvSpPr>
        <p:spPr>
          <a:xfrm>
            <a:off x="415600" y="1536625"/>
            <a:ext cx="4395000" cy="45552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2400"/>
              <a:buNone/>
            </a:pPr>
            <a:r>
              <a:rPr lang="en-US">
                <a:solidFill>
                  <a:schemeClr val="dk1"/>
                </a:solidFill>
              </a:rPr>
              <a:t>Design an orientation that provides students with information and skills for a successful learning experience; include a plan for reaching goals</a:t>
            </a:r>
            <a:endParaRPr>
              <a:solidFill>
                <a:schemeClr val="dk1"/>
              </a:solidFill>
            </a:endParaRPr>
          </a:p>
          <a:p>
            <a:pPr indent="-381000" lvl="0" marL="381000" rtl="0" algn="l">
              <a:lnSpc>
                <a:spcPct val="115000"/>
              </a:lnSpc>
              <a:spcBef>
                <a:spcPts val="2100"/>
              </a:spcBef>
              <a:spcAft>
                <a:spcPts val="0"/>
              </a:spcAft>
              <a:buSzPts val="2400"/>
              <a:buFont typeface="Arial"/>
              <a:buChar char="•"/>
            </a:pPr>
            <a:r>
              <a:rPr lang="en-US">
                <a:solidFill>
                  <a:schemeClr val="dk1"/>
                </a:solidFill>
              </a:rPr>
              <a:t>Goals &amp; planning</a:t>
            </a:r>
            <a:endParaRPr/>
          </a:p>
          <a:p>
            <a:pPr indent="-381000" lvl="0" marL="381000" rtl="0" algn="l">
              <a:lnSpc>
                <a:spcPct val="115000"/>
              </a:lnSpc>
              <a:spcBef>
                <a:spcPts val="2100"/>
              </a:spcBef>
              <a:spcAft>
                <a:spcPts val="0"/>
              </a:spcAft>
              <a:buSzPts val="2400"/>
              <a:buFont typeface="Arial"/>
              <a:buChar char="•"/>
            </a:pPr>
            <a:r>
              <a:rPr lang="en-US">
                <a:solidFill>
                  <a:schemeClr val="dk1"/>
                </a:solidFill>
              </a:rPr>
              <a:t>Orient to curricula/course</a:t>
            </a:r>
            <a:endParaRPr>
              <a:solidFill>
                <a:schemeClr val="dk1"/>
              </a:solidFill>
            </a:endParaRPr>
          </a:p>
          <a:p>
            <a:pPr indent="0" lvl="0" marL="0" marR="0" rtl="0" algn="l">
              <a:lnSpc>
                <a:spcPct val="115000"/>
              </a:lnSpc>
              <a:spcBef>
                <a:spcPts val="2100"/>
              </a:spcBef>
              <a:spcAft>
                <a:spcPts val="0"/>
              </a:spcAft>
              <a:buClr>
                <a:schemeClr val="dk2"/>
              </a:buClr>
              <a:buSzPts val="2400"/>
              <a:buFont typeface="Arial"/>
              <a:buNone/>
            </a:pPr>
            <a:r>
              <a:t/>
            </a:r>
            <a:endParaRPr/>
          </a:p>
        </p:txBody>
      </p:sp>
      <p:pic>
        <p:nvPicPr>
          <p:cNvPr id="391" name="Google Shape;391;p64"/>
          <p:cNvPicPr preferRelativeResize="0"/>
          <p:nvPr/>
        </p:nvPicPr>
        <p:blipFill>
          <a:blip r:embed="rId3">
            <a:alphaModFix/>
          </a:blip>
          <a:stretch>
            <a:fillRect/>
          </a:stretch>
        </p:blipFill>
        <p:spPr>
          <a:xfrm>
            <a:off x="5420902" y="593375"/>
            <a:ext cx="6046850" cy="5524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Orientation resource examples</a:t>
            </a:r>
            <a:endParaRPr/>
          </a:p>
        </p:txBody>
      </p:sp>
      <p:pic>
        <p:nvPicPr>
          <p:cNvPr id="398" name="Google Shape;398;p65"/>
          <p:cNvPicPr preferRelativeResize="0"/>
          <p:nvPr/>
        </p:nvPicPr>
        <p:blipFill rotWithShape="1">
          <a:blip r:embed="rId3">
            <a:alphaModFix/>
          </a:blip>
          <a:srcRect b="0" l="0" r="0" t="0"/>
          <a:stretch/>
        </p:blipFill>
        <p:spPr>
          <a:xfrm>
            <a:off x="7194374" y="1356874"/>
            <a:ext cx="4581926" cy="4902600"/>
          </a:xfrm>
          <a:prstGeom prst="rect">
            <a:avLst/>
          </a:prstGeom>
          <a:noFill/>
          <a:ln cap="flat" cmpd="sng" w="9525">
            <a:solidFill>
              <a:srgbClr val="7F7F7F"/>
            </a:solidFill>
            <a:prstDash val="solid"/>
            <a:round/>
            <a:headEnd len="sm" w="sm" type="none"/>
            <a:tailEnd len="sm" w="sm" type="none"/>
          </a:ln>
        </p:spPr>
      </p:pic>
      <p:pic>
        <p:nvPicPr>
          <p:cNvPr id="399" name="Google Shape;399;p65"/>
          <p:cNvPicPr preferRelativeResize="0"/>
          <p:nvPr/>
        </p:nvPicPr>
        <p:blipFill rotWithShape="1">
          <a:blip r:embed="rId4">
            <a:alphaModFix/>
          </a:blip>
          <a:srcRect b="0" l="0" r="0" t="0"/>
          <a:stretch/>
        </p:blipFill>
        <p:spPr>
          <a:xfrm>
            <a:off x="531525" y="1704275"/>
            <a:ext cx="6114045" cy="4555199"/>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66"/>
          <p:cNvSpPr txBox="1"/>
          <p:nvPr>
            <p:ph type="title"/>
          </p:nvPr>
        </p:nvSpPr>
        <p:spPr>
          <a:xfrm>
            <a:off x="415600" y="628201"/>
            <a:ext cx="113607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Arial"/>
              <a:buNone/>
            </a:pPr>
            <a:r>
              <a:rPr lang="en-US"/>
              <a:t>What are you doing in these areas?</a:t>
            </a:r>
            <a:endParaRPr/>
          </a:p>
        </p:txBody>
      </p:sp>
      <p:graphicFrame>
        <p:nvGraphicFramePr>
          <p:cNvPr id="405" name="Google Shape;405;p66"/>
          <p:cNvGraphicFramePr/>
          <p:nvPr/>
        </p:nvGraphicFramePr>
        <p:xfrm>
          <a:off x="2406900" y="1683409"/>
          <a:ext cx="3000000" cy="3000000"/>
        </p:xfrm>
        <a:graphic>
          <a:graphicData uri="http://schemas.openxmlformats.org/drawingml/2006/table">
            <a:tbl>
              <a:tblPr bandRow="1" firstRow="1">
                <a:noFill/>
                <a:tableStyleId>{4B15BBC4-2742-4C03-BA65-A244C6B8B16E}</a:tableStyleId>
              </a:tblPr>
              <a:tblGrid>
                <a:gridCol w="2865175"/>
                <a:gridCol w="2865175"/>
                <a:gridCol w="2865175"/>
              </a:tblGrid>
              <a:tr h="1385625">
                <a:tc>
                  <a:txBody>
                    <a:bodyPr>
                      <a:noAutofit/>
                    </a:bodyPr>
                    <a:lstStyle/>
                    <a:p>
                      <a:pPr indent="0" lvl="0" marL="0" marR="0" rtl="0" algn="l">
                        <a:lnSpc>
                          <a:spcPct val="100000"/>
                        </a:lnSpc>
                        <a:spcBef>
                          <a:spcPts val="0"/>
                        </a:spcBef>
                        <a:spcAft>
                          <a:spcPts val="0"/>
                        </a:spcAft>
                        <a:buClr>
                          <a:schemeClr val="dk1"/>
                        </a:buClr>
                        <a:buSzPts val="1900"/>
                        <a:buFont typeface="Arial"/>
                        <a:buNone/>
                      </a:pPr>
                      <a:r>
                        <a:rPr lang="en-US" sz="1900" u="none" cap="none" strike="noStrike">
                          <a:solidFill>
                            <a:schemeClr val="dk1"/>
                          </a:solidFill>
                        </a:rPr>
                        <a:t>Recruitment</a:t>
                      </a:r>
                      <a:endParaRPr sz="1900" u="none" cap="none" strike="noStrike">
                        <a:solidFill>
                          <a:schemeClr val="dk1"/>
                        </a:solidFill>
                      </a:endParaRPr>
                    </a:p>
                  </a:txBody>
                  <a:tcPr marT="60975" marB="60975"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l">
                        <a:lnSpc>
                          <a:spcPct val="100000"/>
                        </a:lnSpc>
                        <a:spcBef>
                          <a:spcPts val="0"/>
                        </a:spcBef>
                        <a:spcAft>
                          <a:spcPts val="0"/>
                        </a:spcAft>
                        <a:buClr>
                          <a:schemeClr val="dk1"/>
                        </a:buClr>
                        <a:buSzPts val="1900"/>
                        <a:buFont typeface="Arial"/>
                        <a:buNone/>
                      </a:pPr>
                      <a:r>
                        <a:rPr lang="en-US" sz="1900" u="none" cap="none" strike="noStrike">
                          <a:solidFill>
                            <a:schemeClr val="dk1"/>
                          </a:solidFill>
                        </a:rPr>
                        <a:t>Orientation</a:t>
                      </a:r>
                      <a:endParaRPr sz="1900" u="none" cap="none" strike="noStrike">
                        <a:solidFill>
                          <a:schemeClr val="dk1"/>
                        </a:solidFill>
                      </a:endParaRPr>
                    </a:p>
                  </a:txBody>
                  <a:tcPr marT="60975" marB="60975"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l">
                        <a:lnSpc>
                          <a:spcPct val="100000"/>
                        </a:lnSpc>
                        <a:spcBef>
                          <a:spcPts val="0"/>
                        </a:spcBef>
                        <a:spcAft>
                          <a:spcPts val="0"/>
                        </a:spcAft>
                        <a:buClr>
                          <a:schemeClr val="dk1"/>
                        </a:buClr>
                        <a:buSzPts val="1900"/>
                        <a:buFont typeface="Arial"/>
                        <a:buNone/>
                      </a:pPr>
                      <a:r>
                        <a:rPr lang="en-US" sz="1900" u="none" cap="none" strike="noStrike">
                          <a:solidFill>
                            <a:schemeClr val="dk1"/>
                          </a:solidFill>
                        </a:rPr>
                        <a:t>Screening</a:t>
                      </a:r>
                      <a:endParaRPr sz="1900" u="none" cap="none" strike="noStrike">
                        <a:solidFill>
                          <a:schemeClr val="dk1"/>
                        </a:solidFill>
                      </a:endParaRPr>
                    </a:p>
                  </a:txBody>
                  <a:tcPr marT="60975" marB="60975" marR="121925" marL="12192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627375">
                <a:tc>
                  <a:txBody>
                    <a:bodyPr>
                      <a:noAutofit/>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60975" marB="60975"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60975" marB="60975" marR="121925" marL="1219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noAutofit/>
                    </a:bodyPr>
                    <a:lstStyle/>
                    <a:p>
                      <a:pPr indent="0" lvl="0" marL="0" marR="0" rtl="0" algn="l">
                        <a:lnSpc>
                          <a:spcPct val="100000"/>
                        </a:lnSpc>
                        <a:spcBef>
                          <a:spcPts val="0"/>
                        </a:spcBef>
                        <a:spcAft>
                          <a:spcPts val="0"/>
                        </a:spcAft>
                        <a:buClr>
                          <a:srgbClr val="000000"/>
                        </a:buClr>
                        <a:buSzPts val="1900"/>
                        <a:buFont typeface="Arial"/>
                        <a:buNone/>
                      </a:pPr>
                      <a:r>
                        <a:t/>
                      </a:r>
                      <a:endParaRPr sz="1900" u="none" cap="none" strike="noStrike"/>
                    </a:p>
                  </a:txBody>
                  <a:tcPr marT="60975" marB="60975" marR="121925" marL="121925">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06" name="Google Shape;406;p66"/>
          <p:cNvPicPr preferRelativeResize="0"/>
          <p:nvPr/>
        </p:nvPicPr>
        <p:blipFill rotWithShape="1">
          <a:blip r:embed="rId3">
            <a:alphaModFix/>
          </a:blip>
          <a:srcRect b="0" l="0" r="59834" t="0"/>
          <a:stretch/>
        </p:blipFill>
        <p:spPr>
          <a:xfrm>
            <a:off x="56454" y="5696400"/>
            <a:ext cx="1361024" cy="1176375"/>
          </a:xfrm>
          <a:prstGeom prst="rect">
            <a:avLst/>
          </a:prstGeom>
          <a:noFill/>
          <a:ln>
            <a:noFill/>
          </a:ln>
        </p:spPr>
      </p:pic>
      <p:pic>
        <p:nvPicPr>
          <p:cNvPr id="407" name="Google Shape;407;p66"/>
          <p:cNvPicPr preferRelativeResize="0"/>
          <p:nvPr/>
        </p:nvPicPr>
        <p:blipFill rotWithShape="1">
          <a:blip r:embed="rId3">
            <a:alphaModFix/>
          </a:blip>
          <a:srcRect b="0" l="70800" r="0" t="0"/>
          <a:stretch/>
        </p:blipFill>
        <p:spPr>
          <a:xfrm>
            <a:off x="1417474" y="5696400"/>
            <a:ext cx="989425" cy="1176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7"/>
          <p:cNvSpPr txBox="1"/>
          <p:nvPr>
            <p:ph type="title"/>
          </p:nvPr>
        </p:nvSpPr>
        <p:spPr>
          <a:xfrm>
            <a:off x="423600" y="492433"/>
            <a:ext cx="9246300" cy="210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US">
                <a:solidFill>
                  <a:schemeClr val="dk2"/>
                </a:solidFill>
                <a:latin typeface="Calibri"/>
                <a:ea typeface="Calibri"/>
                <a:cs typeface="Calibri"/>
                <a:sym typeface="Calibri"/>
              </a:rPr>
              <a:t>Next webinars</a:t>
            </a:r>
            <a:endParaRPr b="0">
              <a:solidFill>
                <a:schemeClr val="dk2"/>
              </a:solidFill>
              <a:latin typeface="Calibri"/>
              <a:ea typeface="Calibri"/>
              <a:cs typeface="Calibri"/>
              <a:sym typeface="Calibri"/>
            </a:endParaRPr>
          </a:p>
        </p:txBody>
      </p:sp>
      <p:sp>
        <p:nvSpPr>
          <p:cNvPr id="413" name="Google Shape;413;p67"/>
          <p:cNvSpPr txBox="1"/>
          <p:nvPr>
            <p:ph idx="1" type="body"/>
          </p:nvPr>
        </p:nvSpPr>
        <p:spPr>
          <a:xfrm>
            <a:off x="423600" y="3242767"/>
            <a:ext cx="8530500" cy="3106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This series of three, one-hour webinars is offered on Wednesdays from 10:00 a.m.—11:00 a.m. </a:t>
            </a:r>
            <a:endParaRPr/>
          </a:p>
          <a:p>
            <a:pPr indent="0" lvl="0" marL="0" rtl="0" algn="l">
              <a:spcBef>
                <a:spcPts val="2100"/>
              </a:spcBef>
              <a:spcAft>
                <a:spcPts val="2100"/>
              </a:spcAft>
              <a:buNone/>
            </a:pPr>
            <a:r>
              <a:rPr lang="en-US" u="sng">
                <a:solidFill>
                  <a:schemeClr val="hlink"/>
                </a:solidFill>
                <a:hlinkClick r:id="rId3"/>
              </a:rPr>
              <a:t>Assessment and Instruction in Distance and Blended Learning Programs</a:t>
            </a:r>
            <a:r>
              <a:rPr lang="en-US"/>
              <a:t> (June 19)</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68"/>
          <p:cNvSpPr txBox="1"/>
          <p:nvPr>
            <p:ph type="title"/>
          </p:nvPr>
        </p:nvSpPr>
        <p:spPr>
          <a:xfrm>
            <a:off x="400396" y="34857"/>
            <a:ext cx="10515600" cy="1325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Clr>
                <a:schemeClr val="dk1"/>
              </a:buClr>
              <a:buSzPts val="4400"/>
              <a:buFont typeface="Calibri"/>
              <a:buNone/>
            </a:pPr>
            <a:r>
              <a:rPr lang="en-US"/>
              <a:t>How can we help?</a:t>
            </a:r>
            <a:endParaRPr/>
          </a:p>
        </p:txBody>
      </p:sp>
      <p:pic>
        <p:nvPicPr>
          <p:cNvPr id="419" name="Google Shape;419;p68"/>
          <p:cNvPicPr preferRelativeResize="0"/>
          <p:nvPr/>
        </p:nvPicPr>
        <p:blipFill rotWithShape="1">
          <a:blip r:embed="rId3">
            <a:alphaModFix/>
          </a:blip>
          <a:srcRect b="0" l="0" r="0" t="0"/>
          <a:stretch/>
        </p:blipFill>
        <p:spPr>
          <a:xfrm>
            <a:off x="1771996" y="1138748"/>
            <a:ext cx="9144005" cy="5008062"/>
          </a:xfrm>
          <a:prstGeom prst="rect">
            <a:avLst/>
          </a:prstGeom>
          <a:noFill/>
          <a:ln cap="flat" cmpd="sng" w="9525">
            <a:solidFill>
              <a:schemeClr val="dk1"/>
            </a:solidFill>
            <a:prstDash val="solid"/>
            <a:round/>
            <a:headEnd len="sm" w="sm" type="none"/>
            <a:tailEnd len="sm" w="sm" type="none"/>
          </a:ln>
        </p:spPr>
      </p:pic>
      <p:sp>
        <p:nvSpPr>
          <p:cNvPr id="420" name="Google Shape;420;p68"/>
          <p:cNvSpPr/>
          <p:nvPr/>
        </p:nvSpPr>
        <p:spPr>
          <a:xfrm>
            <a:off x="2492431" y="6146809"/>
            <a:ext cx="10419900" cy="410400"/>
          </a:xfrm>
          <a:prstGeom prst="rect">
            <a:avLst/>
          </a:prstGeom>
          <a:noFill/>
          <a:ln>
            <a:noFill/>
          </a:ln>
        </p:spPr>
        <p:txBody>
          <a:bodyPr anchorCtr="0" anchor="t"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https://edtech.worlded.org/professional-development/ideal-consortium/</a:t>
            </a:r>
            <a:endParaRPr sz="1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2" name="Shape 312"/>
        <p:cNvGrpSpPr/>
        <p:nvPr/>
      </p:nvGrpSpPr>
      <p:grpSpPr>
        <a:xfrm>
          <a:off x="0" y="0"/>
          <a:ext cx="0" cy="0"/>
          <a:chOff x="0" y="0"/>
          <a:chExt cx="0" cy="0"/>
        </a:xfrm>
      </p:grpSpPr>
      <p:pic>
        <p:nvPicPr>
          <p:cNvPr id="313" name="Google Shape;313;p55"/>
          <p:cNvPicPr preferRelativeResize="0"/>
          <p:nvPr/>
        </p:nvPicPr>
        <p:blipFill rotWithShape="1">
          <a:blip r:embed="rId3">
            <a:alphaModFix/>
          </a:blip>
          <a:srcRect b="0" l="0" r="0" t="0"/>
          <a:stretch/>
        </p:blipFill>
        <p:spPr>
          <a:xfrm>
            <a:off x="410115" y="208280"/>
            <a:ext cx="11371774" cy="633983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id="319" name="Google Shape;319;p56"/>
          <p:cNvPicPr preferRelativeResize="0"/>
          <p:nvPr/>
        </p:nvPicPr>
        <p:blipFill rotWithShape="1">
          <a:blip r:embed="rId3">
            <a:alphaModFix/>
          </a:blip>
          <a:srcRect b="0" l="5744" r="5736" t="0"/>
          <a:stretch/>
        </p:blipFill>
        <p:spPr>
          <a:xfrm>
            <a:off x="741800" y="1439832"/>
            <a:ext cx="5304406" cy="3978400"/>
          </a:xfrm>
          <a:prstGeom prst="rect">
            <a:avLst/>
          </a:prstGeom>
          <a:noFill/>
          <a:ln cap="flat" cmpd="sng" w="9525">
            <a:solidFill>
              <a:srgbClr val="D9D9D9"/>
            </a:solidFill>
            <a:prstDash val="solid"/>
            <a:round/>
            <a:headEnd len="sm" w="sm" type="none"/>
            <a:tailEnd len="sm" w="sm" type="none"/>
          </a:ln>
        </p:spPr>
      </p:pic>
      <p:pic>
        <p:nvPicPr>
          <p:cNvPr id="320" name="Google Shape;320;p56"/>
          <p:cNvPicPr preferRelativeResize="0"/>
          <p:nvPr/>
        </p:nvPicPr>
        <p:blipFill rotWithShape="1">
          <a:blip r:embed="rId4">
            <a:alphaModFix/>
          </a:blip>
          <a:srcRect b="35966" l="-1493" r="-1493" t="12638"/>
          <a:stretch/>
        </p:blipFill>
        <p:spPr>
          <a:xfrm>
            <a:off x="6145800" y="1439799"/>
            <a:ext cx="5304407" cy="3978402"/>
          </a:xfrm>
          <a:prstGeom prst="rect">
            <a:avLst/>
          </a:prstGeom>
          <a:noFill/>
          <a:ln cap="flat" cmpd="sng" w="9525">
            <a:solidFill>
              <a:srgbClr val="D9D9D9"/>
            </a:solidFill>
            <a:prstDash val="solid"/>
            <a:round/>
            <a:headEnd len="sm" w="sm" type="none"/>
            <a:tailEnd len="sm" w="sm" type="none"/>
          </a:ln>
        </p:spPr>
      </p:pic>
      <p:sp>
        <p:nvSpPr>
          <p:cNvPr id="321" name="Google Shape;321;p5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fld id="{00000000-1234-1234-1234-123412341234}" type="slidenum">
              <a:rPr lang="en-US"/>
              <a:t>‹#›</a:t>
            </a:fld>
            <a:endParaRPr/>
          </a:p>
        </p:txBody>
      </p:sp>
      <p:sp>
        <p:nvSpPr>
          <p:cNvPr id="322" name="Google Shape;322;p56"/>
          <p:cNvSpPr txBox="1"/>
          <p:nvPr/>
        </p:nvSpPr>
        <p:spPr>
          <a:xfrm>
            <a:off x="6329750" y="5432588"/>
            <a:ext cx="4936500" cy="8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u="sng">
                <a:solidFill>
                  <a:schemeClr val="hlink"/>
                </a:solidFill>
                <a:latin typeface="Calibri"/>
                <a:ea typeface="Calibri"/>
                <a:cs typeface="Calibri"/>
                <a:sym typeface="Calibri"/>
                <a:hlinkClick r:id="rId5"/>
              </a:rPr>
              <a:t>Jen_Vanek@WorldEd.org</a:t>
            </a:r>
            <a:endParaRPr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Director of Digital Learning &amp; Research</a:t>
            </a:r>
            <a:endParaRPr sz="1800">
              <a:latin typeface="Calibri"/>
              <a:ea typeface="Calibri"/>
              <a:cs typeface="Calibri"/>
              <a:sym typeface="Calibri"/>
            </a:endParaRPr>
          </a:p>
          <a:p>
            <a:pPr indent="0" lvl="0" marL="0" rtl="0" algn="ctr">
              <a:spcBef>
                <a:spcPts val="0"/>
              </a:spcBef>
              <a:spcAft>
                <a:spcPts val="0"/>
              </a:spcAft>
              <a:buNone/>
            </a:pPr>
            <a:r>
              <a:rPr lang="en-US" sz="1800">
                <a:latin typeface="Calibri"/>
                <a:ea typeface="Calibri"/>
                <a:cs typeface="Calibri"/>
                <a:sym typeface="Calibri"/>
              </a:rPr>
              <a:t>EdTech Center @ World Ed</a:t>
            </a:r>
            <a:endParaRPr sz="1800">
              <a:latin typeface="Calibri"/>
              <a:ea typeface="Calibri"/>
              <a:cs typeface="Calibri"/>
              <a:sym typeface="Calibri"/>
            </a:endParaRPr>
          </a:p>
        </p:txBody>
      </p:sp>
      <p:pic>
        <p:nvPicPr>
          <p:cNvPr id="323" name="Google Shape;323;p56"/>
          <p:cNvPicPr preferRelativeResize="0"/>
          <p:nvPr/>
        </p:nvPicPr>
        <p:blipFill rotWithShape="1">
          <a:blip r:embed="rId6">
            <a:alphaModFix/>
          </a:blip>
          <a:srcRect b="0" l="0" r="10809" t="0"/>
          <a:stretch/>
        </p:blipFill>
        <p:spPr>
          <a:xfrm>
            <a:off x="741800" y="5466775"/>
            <a:ext cx="5304400" cy="7731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rtl="0" algn="l">
              <a:lnSpc>
                <a:spcPct val="90000"/>
              </a:lnSpc>
              <a:spcBef>
                <a:spcPts val="0"/>
              </a:spcBef>
              <a:spcAft>
                <a:spcPts val="0"/>
              </a:spcAft>
              <a:buClr>
                <a:schemeClr val="dk1"/>
              </a:buClr>
              <a:buSzPts val="4400"/>
              <a:buFont typeface="Calibri"/>
              <a:buNone/>
            </a:pPr>
            <a:r>
              <a:rPr lang="en-US"/>
              <a:t>Agenda</a:t>
            </a:r>
            <a:endParaRPr/>
          </a:p>
        </p:txBody>
      </p:sp>
      <p:sp>
        <p:nvSpPr>
          <p:cNvPr id="329" name="Google Shape;329;p57"/>
          <p:cNvSpPr txBox="1"/>
          <p:nvPr>
            <p:ph idx="1" type="body"/>
          </p:nvPr>
        </p:nvSpPr>
        <p:spPr>
          <a:xfrm>
            <a:off x="415600" y="1536633"/>
            <a:ext cx="11360700" cy="2711700"/>
          </a:xfrm>
          <a:prstGeom prst="rect">
            <a:avLst/>
          </a:prstGeom>
          <a:noFill/>
          <a:ln>
            <a:noFill/>
          </a:ln>
        </p:spPr>
        <p:txBody>
          <a:bodyPr anchorCtr="0" anchor="t" bIns="121900" lIns="121900" spcFirstLastPara="1" rIns="121900" wrap="square" tIns="121900">
            <a:noAutofit/>
          </a:bodyPr>
          <a:lstStyle/>
          <a:p>
            <a:pPr indent="-463550" lvl="0" marL="457200" rtl="0" algn="l">
              <a:lnSpc>
                <a:spcPct val="100000"/>
              </a:lnSpc>
              <a:spcBef>
                <a:spcPts val="0"/>
              </a:spcBef>
              <a:spcAft>
                <a:spcPts val="0"/>
              </a:spcAft>
              <a:buClr>
                <a:schemeClr val="dk1"/>
              </a:buClr>
              <a:buSzPts val="2700"/>
              <a:buFont typeface="Noto Sans Symbols"/>
              <a:buChar char="✔"/>
            </a:pPr>
            <a:r>
              <a:rPr lang="en-US" sz="2700"/>
              <a:t>Who’s here?</a:t>
            </a:r>
            <a:endParaRPr/>
          </a:p>
          <a:p>
            <a:pPr indent="-463550" lvl="0" marL="457200" rtl="0" algn="l">
              <a:lnSpc>
                <a:spcPct val="100000"/>
              </a:lnSpc>
              <a:spcBef>
                <a:spcPts val="800"/>
              </a:spcBef>
              <a:spcAft>
                <a:spcPts val="0"/>
              </a:spcAft>
              <a:buClr>
                <a:schemeClr val="dk1"/>
              </a:buClr>
              <a:buSzPts val="2700"/>
              <a:buFont typeface="Noto Sans Symbols"/>
              <a:buChar char="✔"/>
            </a:pPr>
            <a:r>
              <a:rPr lang="en-US" sz="2700"/>
              <a:t>Foundational Research</a:t>
            </a:r>
            <a:r>
              <a:rPr lang="en-US" sz="2700"/>
              <a:t> </a:t>
            </a:r>
            <a:endParaRPr sz="2700"/>
          </a:p>
          <a:p>
            <a:pPr indent="-463550" lvl="0" marL="457200" rtl="0" algn="l">
              <a:lnSpc>
                <a:spcPct val="100000"/>
              </a:lnSpc>
              <a:spcBef>
                <a:spcPts val="800"/>
              </a:spcBef>
              <a:spcAft>
                <a:spcPts val="0"/>
              </a:spcAft>
              <a:buClr>
                <a:schemeClr val="dk1"/>
              </a:buClr>
              <a:buSzPts val="2700"/>
              <a:buFont typeface="Noto Sans Symbols"/>
              <a:buChar char="✔"/>
            </a:pPr>
            <a:r>
              <a:rPr lang="en-US" sz="2700"/>
              <a:t>Key areas of implementation</a:t>
            </a:r>
            <a:endParaRPr sz="2700"/>
          </a:p>
          <a:p>
            <a:pPr indent="-463550" lvl="0" marL="457200" rtl="0" algn="l">
              <a:lnSpc>
                <a:spcPct val="100000"/>
              </a:lnSpc>
              <a:spcBef>
                <a:spcPts val="800"/>
              </a:spcBef>
              <a:spcAft>
                <a:spcPts val="0"/>
              </a:spcAft>
              <a:buClr>
                <a:schemeClr val="dk1"/>
              </a:buClr>
              <a:buSzPts val="2700"/>
              <a:buFont typeface="Noto Sans Symbols"/>
              <a:buChar char="✔"/>
            </a:pPr>
            <a:r>
              <a:rPr lang="en-US" sz="2700"/>
              <a:t>Examples from different states</a:t>
            </a:r>
            <a:endParaRPr/>
          </a:p>
          <a:p>
            <a:pPr indent="-463550" lvl="0" marL="457200" rtl="0" algn="l">
              <a:lnSpc>
                <a:spcPct val="100000"/>
              </a:lnSpc>
              <a:spcBef>
                <a:spcPts val="800"/>
              </a:spcBef>
              <a:spcAft>
                <a:spcPts val="0"/>
              </a:spcAft>
              <a:buClr>
                <a:schemeClr val="dk1"/>
              </a:buClr>
              <a:buSzPts val="2700"/>
              <a:buFont typeface="Noto Sans Symbols"/>
              <a:buChar char="✔"/>
            </a:pPr>
            <a:r>
              <a:rPr lang="en-US" sz="2700"/>
              <a:t>How to make it work: Key findings from IDEAL Consortium research</a:t>
            </a:r>
            <a:endParaRPr sz="2700"/>
          </a:p>
        </p:txBody>
      </p:sp>
      <p:pic>
        <p:nvPicPr>
          <p:cNvPr id="330" name="Google Shape;330;p57"/>
          <p:cNvPicPr preferRelativeResize="0"/>
          <p:nvPr/>
        </p:nvPicPr>
        <p:blipFill rotWithShape="1">
          <a:blip r:embed="rId3">
            <a:alphaModFix/>
          </a:blip>
          <a:srcRect b="0" l="0" r="7595" t="0"/>
          <a:stretch/>
        </p:blipFill>
        <p:spPr>
          <a:xfrm>
            <a:off x="3418424" y="5504825"/>
            <a:ext cx="8357875" cy="117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pic>
        <p:nvPicPr>
          <p:cNvPr id="335" name="Google Shape;335;p58"/>
          <p:cNvPicPr preferRelativeResize="0"/>
          <p:nvPr/>
        </p:nvPicPr>
        <p:blipFill rotWithShape="1">
          <a:blip r:embed="rId3">
            <a:alphaModFix/>
          </a:blip>
          <a:srcRect b="7813" l="0" r="0" t="7813"/>
          <a:stretch/>
        </p:blipFill>
        <p:spPr>
          <a:xfrm>
            <a:off x="4063533" y="0"/>
            <a:ext cx="8128400" cy="6858001"/>
          </a:xfrm>
          <a:prstGeom prst="rect">
            <a:avLst/>
          </a:prstGeom>
          <a:noFill/>
          <a:ln>
            <a:noFill/>
          </a:ln>
        </p:spPr>
      </p:pic>
      <p:sp>
        <p:nvSpPr>
          <p:cNvPr id="336" name="Google Shape;336;p58"/>
          <p:cNvSpPr txBox="1"/>
          <p:nvPr>
            <p:ph type="title"/>
          </p:nvPr>
        </p:nvSpPr>
        <p:spPr>
          <a:xfrm>
            <a:off x="311467" y="1106067"/>
            <a:ext cx="3421500" cy="11901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US" sz="3600">
                <a:solidFill>
                  <a:srgbClr val="000000"/>
                </a:solidFill>
              </a:rPr>
              <a:t>Who’s here?</a:t>
            </a:r>
            <a:endParaRPr sz="3600">
              <a:solidFill>
                <a:srgbClr val="000000"/>
              </a:solidFill>
            </a:endParaRPr>
          </a:p>
        </p:txBody>
      </p:sp>
      <p:sp>
        <p:nvSpPr>
          <p:cNvPr id="337" name="Google Shape;337;p58"/>
          <p:cNvSpPr txBox="1"/>
          <p:nvPr>
            <p:ph idx="1" type="body"/>
          </p:nvPr>
        </p:nvSpPr>
        <p:spPr>
          <a:xfrm>
            <a:off x="311467" y="2397733"/>
            <a:ext cx="3421500" cy="3969600"/>
          </a:xfrm>
          <a:prstGeom prst="rect">
            <a:avLst/>
          </a:prstGeom>
        </p:spPr>
        <p:txBody>
          <a:bodyPr anchorCtr="0" anchor="t" bIns="121900" lIns="121900" spcFirstLastPara="1" rIns="121900" wrap="square" tIns="121900">
            <a:noAutofit/>
          </a:bodyPr>
          <a:lstStyle/>
          <a:p>
            <a:pPr indent="-177800" lvl="0" marL="228600" rtl="0" algn="l">
              <a:spcBef>
                <a:spcPts val="1000"/>
              </a:spcBef>
              <a:spcAft>
                <a:spcPts val="0"/>
              </a:spcAft>
              <a:buClr>
                <a:srgbClr val="000000"/>
              </a:buClr>
              <a:buSzPts val="2400"/>
              <a:buChar char="•"/>
            </a:pPr>
            <a:r>
              <a:rPr lang="en-US" sz="2400">
                <a:solidFill>
                  <a:srgbClr val="000000"/>
                </a:solidFill>
              </a:rPr>
              <a:t>Teacher</a:t>
            </a:r>
            <a:endParaRPr sz="2400">
              <a:solidFill>
                <a:srgbClr val="000000"/>
              </a:solidFill>
            </a:endParaRPr>
          </a:p>
          <a:p>
            <a:pPr indent="-177800" lvl="0" marL="228600" rtl="0" algn="l">
              <a:spcBef>
                <a:spcPts val="2100"/>
              </a:spcBef>
              <a:spcAft>
                <a:spcPts val="0"/>
              </a:spcAft>
              <a:buClr>
                <a:srgbClr val="000000"/>
              </a:buClr>
              <a:buSzPts val="2400"/>
              <a:buChar char="•"/>
            </a:pPr>
            <a:r>
              <a:rPr lang="en-US" sz="2400">
                <a:solidFill>
                  <a:srgbClr val="000000"/>
                </a:solidFill>
              </a:rPr>
              <a:t>Researcher</a:t>
            </a:r>
            <a:endParaRPr sz="2400">
              <a:solidFill>
                <a:srgbClr val="000000"/>
              </a:solidFill>
            </a:endParaRPr>
          </a:p>
          <a:p>
            <a:pPr indent="-177800" lvl="0" marL="228600" rtl="0" algn="l">
              <a:spcBef>
                <a:spcPts val="2100"/>
              </a:spcBef>
              <a:spcAft>
                <a:spcPts val="0"/>
              </a:spcAft>
              <a:buClr>
                <a:srgbClr val="000000"/>
              </a:buClr>
              <a:buSzPts val="2400"/>
              <a:buChar char="•"/>
            </a:pPr>
            <a:r>
              <a:rPr lang="en-US" sz="2400">
                <a:solidFill>
                  <a:srgbClr val="000000"/>
                </a:solidFill>
              </a:rPr>
              <a:t>State ABE staff</a:t>
            </a:r>
            <a:endParaRPr sz="2400">
              <a:solidFill>
                <a:srgbClr val="000000"/>
              </a:solidFill>
            </a:endParaRPr>
          </a:p>
          <a:p>
            <a:pPr indent="-177800" lvl="0" marL="228600" rtl="0" algn="l">
              <a:spcBef>
                <a:spcPts val="2100"/>
              </a:spcBef>
              <a:spcAft>
                <a:spcPts val="0"/>
              </a:spcAft>
              <a:buClr>
                <a:srgbClr val="000000"/>
              </a:buClr>
              <a:buSzPts val="2400"/>
              <a:buChar char="•"/>
            </a:pPr>
            <a:r>
              <a:rPr lang="en-US" sz="2400">
                <a:solidFill>
                  <a:srgbClr val="000000"/>
                </a:solidFill>
              </a:rPr>
              <a:t>Teacher educator</a:t>
            </a:r>
            <a:endParaRPr sz="2400">
              <a:solidFill>
                <a:srgbClr val="000000"/>
              </a:solidFill>
            </a:endParaRPr>
          </a:p>
          <a:p>
            <a:pPr indent="-177800" lvl="0" marL="228600" rtl="0" algn="l">
              <a:spcBef>
                <a:spcPts val="2100"/>
              </a:spcBef>
              <a:spcAft>
                <a:spcPts val="0"/>
              </a:spcAft>
              <a:buClr>
                <a:srgbClr val="000000"/>
              </a:buClr>
              <a:buSzPts val="2400"/>
              <a:buChar char="•"/>
            </a:pPr>
            <a:r>
              <a:rPr lang="en-US" sz="2400">
                <a:solidFill>
                  <a:srgbClr val="000000"/>
                </a:solidFill>
              </a:rPr>
              <a:t>Program administrator</a:t>
            </a:r>
            <a:endParaRPr sz="2400">
              <a:solidFill>
                <a:srgbClr val="000000"/>
              </a:solidFill>
            </a:endParaRPr>
          </a:p>
          <a:p>
            <a:pPr indent="-177800" lvl="0" marL="228600" rtl="0" algn="l">
              <a:spcBef>
                <a:spcPts val="2100"/>
              </a:spcBef>
              <a:spcAft>
                <a:spcPts val="0"/>
              </a:spcAft>
              <a:buClr>
                <a:srgbClr val="000000"/>
              </a:buClr>
              <a:buSzPts val="2400"/>
              <a:buChar char="•"/>
            </a:pPr>
            <a:r>
              <a:rPr lang="en-US" sz="2400">
                <a:solidFill>
                  <a:srgbClr val="000000"/>
                </a:solidFill>
              </a:rPr>
              <a:t>Technologist specialist</a:t>
            </a:r>
            <a:endParaRPr sz="2400">
              <a:solidFill>
                <a:srgbClr val="000000"/>
              </a:solidFill>
            </a:endParaRPr>
          </a:p>
          <a:p>
            <a:pPr indent="-25400" lvl="0" marL="228600" rtl="0" algn="l">
              <a:spcBef>
                <a:spcPts val="2100"/>
              </a:spcBef>
              <a:spcAft>
                <a:spcPts val="2100"/>
              </a:spcAft>
              <a:buNone/>
            </a:pPr>
            <a:r>
              <a:t/>
            </a:r>
            <a:endParaRPr sz="2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59"/>
          <p:cNvSpPr txBox="1"/>
          <p:nvPr>
            <p:ph type="title"/>
          </p:nvPr>
        </p:nvSpPr>
        <p:spPr>
          <a:xfrm>
            <a:off x="681700" y="952625"/>
            <a:ext cx="3862200" cy="2971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US"/>
              <a:t>Read the blog post</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344" name="Google Shape;344;p59"/>
          <p:cNvSpPr txBox="1"/>
          <p:nvPr/>
        </p:nvSpPr>
        <p:spPr>
          <a:xfrm>
            <a:off x="2804900" y="6002500"/>
            <a:ext cx="8769900" cy="57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1100" u="sng">
                <a:solidFill>
                  <a:schemeClr val="hlink"/>
                </a:solidFill>
                <a:hlinkClick r:id="rId3"/>
              </a:rPr>
              <a:t>https://edtech.worlded.org/support-distance-learners-from-the-start/</a:t>
            </a:r>
            <a:endParaRPr sz="1500"/>
          </a:p>
        </p:txBody>
      </p:sp>
      <p:pic>
        <p:nvPicPr>
          <p:cNvPr id="345" name="Google Shape;345;p59"/>
          <p:cNvPicPr preferRelativeResize="0"/>
          <p:nvPr/>
        </p:nvPicPr>
        <p:blipFill>
          <a:blip r:embed="rId4">
            <a:alphaModFix/>
          </a:blip>
          <a:stretch>
            <a:fillRect/>
          </a:stretch>
        </p:blipFill>
        <p:spPr>
          <a:xfrm>
            <a:off x="5495100" y="1413925"/>
            <a:ext cx="5746899" cy="4190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60"/>
          <p:cNvSpPr txBox="1"/>
          <p:nvPr>
            <p:ph type="title"/>
          </p:nvPr>
        </p:nvSpPr>
        <p:spPr>
          <a:xfrm>
            <a:off x="406400" y="481725"/>
            <a:ext cx="8341200" cy="1011900"/>
          </a:xfrm>
          <a:prstGeom prst="rect">
            <a:avLst/>
          </a:prstGeom>
        </p:spPr>
        <p:txBody>
          <a:bodyPr anchorCtr="0" anchor="b" bIns="45700" lIns="91425" spcFirstLastPara="1" rIns="91425" wrap="square" tIns="45700">
            <a:noAutofit/>
          </a:bodyPr>
          <a:lstStyle/>
          <a:p>
            <a:pPr indent="0" lvl="0" marL="0" marR="0" rtl="0" algn="l">
              <a:spcBef>
                <a:spcPts val="0"/>
              </a:spcBef>
              <a:spcAft>
                <a:spcPts val="0"/>
              </a:spcAft>
              <a:buNone/>
            </a:pPr>
            <a:r>
              <a:rPr lang="en-US" sz="3600"/>
              <a:t>Evidence-based approach</a:t>
            </a:r>
            <a:r>
              <a:rPr b="1" lang="en-US" sz="3600"/>
              <a:t> </a:t>
            </a:r>
            <a:endParaRPr b="1" sz="3600"/>
          </a:p>
        </p:txBody>
      </p:sp>
      <p:sp>
        <p:nvSpPr>
          <p:cNvPr id="352" name="Google Shape;352;p6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fld id="{00000000-1234-1234-1234-123412341234}" type="slidenum">
              <a:rPr lang="en-US"/>
              <a:t>‹#›</a:t>
            </a:fld>
            <a:endParaRPr/>
          </a:p>
        </p:txBody>
      </p:sp>
      <p:sp>
        <p:nvSpPr>
          <p:cNvPr id="353" name="Google Shape;353;p60"/>
          <p:cNvSpPr txBox="1"/>
          <p:nvPr/>
        </p:nvSpPr>
        <p:spPr>
          <a:xfrm>
            <a:off x="595625" y="1867050"/>
            <a:ext cx="5332800" cy="52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latin typeface="Calibri"/>
                <a:ea typeface="Calibri"/>
                <a:cs typeface="Calibri"/>
                <a:sym typeface="Calibri"/>
              </a:rPr>
              <a:t>Foundational Research </a:t>
            </a:r>
            <a:endParaRPr b="1"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Early research showed persistence improved when programs identify learners they are best situated to support and then orient them to DL</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u="sng">
                <a:solidFill>
                  <a:srgbClr val="107896"/>
                </a:solidFill>
                <a:highlight>
                  <a:srgbClr val="FFFFFF"/>
                </a:highlight>
                <a:latin typeface="Calibri"/>
                <a:ea typeface="Calibri"/>
                <a:cs typeface="Calibri"/>
                <a:sym typeface="Calibri"/>
                <a:hlinkClick r:id="rId3"/>
              </a:rPr>
              <a:t>Petty &amp; Johnston, 2002</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u="sng">
                <a:solidFill>
                  <a:srgbClr val="107896"/>
                </a:solidFill>
                <a:highlight>
                  <a:srgbClr val="FFFFFF"/>
                </a:highlight>
                <a:latin typeface="Calibri"/>
                <a:ea typeface="Calibri"/>
                <a:cs typeface="Calibri"/>
                <a:sym typeface="Calibri"/>
                <a:hlinkClick r:id="rId4"/>
              </a:rPr>
              <a:t>Askov, Johnston, Petty &amp; Young, 2003</a:t>
            </a:r>
            <a:r>
              <a:rPr lang="en-US" sz="1800">
                <a:solidFill>
                  <a:srgbClr val="2D2D2D"/>
                </a:solidFill>
                <a:highlight>
                  <a:srgbClr val="FFFFFF"/>
                </a:highlight>
                <a:latin typeface="Calibri"/>
                <a:ea typeface="Calibri"/>
                <a:cs typeface="Calibri"/>
                <a:sym typeface="Calibri"/>
              </a:rPr>
              <a:t>; </a:t>
            </a:r>
            <a:endParaRPr sz="1800">
              <a:solidFill>
                <a:srgbClr val="2D2D2D"/>
              </a:solidFill>
              <a:highlight>
                <a:srgbClr val="FFFFFF"/>
              </a:highlight>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u="sng">
                <a:solidFill>
                  <a:srgbClr val="107896"/>
                </a:solidFill>
                <a:highlight>
                  <a:srgbClr val="FFFFFF"/>
                </a:highlight>
                <a:latin typeface="Calibri"/>
                <a:ea typeface="Calibri"/>
                <a:cs typeface="Calibri"/>
                <a:sym typeface="Calibri"/>
                <a:hlinkClick r:id="rId5"/>
              </a:rPr>
              <a:t>Petty, 2005</a:t>
            </a:r>
            <a:endParaRPr b="1" sz="1800">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a:p>
            <a:pPr indent="0" lvl="0" marL="0" rtl="0" algn="l">
              <a:spcBef>
                <a:spcPts val="0"/>
              </a:spcBef>
              <a:spcAft>
                <a:spcPts val="0"/>
              </a:spcAft>
              <a:buNone/>
            </a:pPr>
            <a:r>
              <a:rPr b="1" lang="en-US" sz="1800">
                <a:latin typeface="Calibri"/>
                <a:ea typeface="Calibri"/>
                <a:cs typeface="Calibri"/>
                <a:sym typeface="Calibri"/>
              </a:rPr>
              <a:t>Recent Research</a:t>
            </a:r>
            <a:endParaRPr b="1" sz="18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Efforts to initiate use of online tools support persistence down the road.</a:t>
            </a:r>
            <a:endParaRPr sz="18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u="sng">
                <a:solidFill>
                  <a:srgbClr val="107896"/>
                </a:solidFill>
                <a:highlight>
                  <a:srgbClr val="FFFFFF"/>
                </a:highlight>
                <a:latin typeface="Calibri"/>
                <a:ea typeface="Calibri"/>
                <a:cs typeface="Calibri"/>
                <a:sym typeface="Calibri"/>
                <a:hlinkClick r:id="rId6"/>
              </a:rPr>
              <a:t>Sharma, Vanek, &amp; Webber, 2019</a:t>
            </a:r>
            <a:endParaRPr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lang="en-US" sz="1800" u="sng">
                <a:solidFill>
                  <a:schemeClr val="accent6"/>
                </a:solidFill>
                <a:latin typeface="Calibri"/>
                <a:ea typeface="Calibri"/>
                <a:cs typeface="Calibri"/>
                <a:sym typeface="Calibri"/>
                <a:hlinkClick r:id="rId7"/>
              </a:rPr>
              <a:t>Adult Literacy XPRIZE Communities Competition </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latin typeface="Calibri"/>
              <a:ea typeface="Calibri"/>
              <a:cs typeface="Calibri"/>
              <a:sym typeface="Calibri"/>
            </a:endParaRPr>
          </a:p>
        </p:txBody>
      </p:sp>
      <p:pic>
        <p:nvPicPr>
          <p:cNvPr id="354" name="Google Shape;354;p60"/>
          <p:cNvPicPr preferRelativeResize="0"/>
          <p:nvPr/>
        </p:nvPicPr>
        <p:blipFill>
          <a:blip r:embed="rId8">
            <a:alphaModFix/>
          </a:blip>
          <a:stretch>
            <a:fillRect/>
          </a:stretch>
        </p:blipFill>
        <p:spPr>
          <a:xfrm>
            <a:off x="5928425" y="2391761"/>
            <a:ext cx="5797975" cy="3659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61"/>
          <p:cNvSpPr txBox="1"/>
          <p:nvPr>
            <p:ph type="title"/>
          </p:nvPr>
        </p:nvSpPr>
        <p:spPr>
          <a:xfrm>
            <a:off x="415600" y="416767"/>
            <a:ext cx="113607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900"/>
              <a:buFont typeface="Arial"/>
              <a:buNone/>
            </a:pPr>
            <a:r>
              <a:rPr b="0" i="0" lang="en-US" sz="3700" u="none" cap="none" strike="noStrike">
                <a:solidFill>
                  <a:schemeClr val="dk1"/>
                </a:solidFill>
                <a:latin typeface="Arial"/>
                <a:ea typeface="Arial"/>
                <a:cs typeface="Arial"/>
                <a:sym typeface="Arial"/>
              </a:rPr>
              <a:t>Implementation Areas</a:t>
            </a:r>
            <a:endParaRPr b="0" i="0" sz="3700" u="none" cap="none" strike="noStrike">
              <a:solidFill>
                <a:schemeClr val="dk1"/>
              </a:solidFill>
              <a:latin typeface="Arial"/>
              <a:ea typeface="Arial"/>
              <a:cs typeface="Arial"/>
              <a:sym typeface="Arial"/>
            </a:endParaRPr>
          </a:p>
        </p:txBody>
      </p:sp>
      <p:sp>
        <p:nvSpPr>
          <p:cNvPr id="360" name="Google Shape;360;p61"/>
          <p:cNvSpPr txBox="1"/>
          <p:nvPr/>
        </p:nvSpPr>
        <p:spPr>
          <a:xfrm>
            <a:off x="415600" y="1914633"/>
            <a:ext cx="6377100" cy="3999900"/>
          </a:xfrm>
          <a:prstGeom prst="rect">
            <a:avLst/>
          </a:prstGeom>
          <a:no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Recruitment: Identifying and Recruiting Students</a:t>
            </a:r>
            <a:endParaRPr sz="1900"/>
          </a:p>
          <a:p>
            <a:pPr indent="0" lvl="0" marL="0" marR="0" rtl="0" algn="l">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Arial"/>
                <a:ea typeface="Arial"/>
                <a:cs typeface="Arial"/>
                <a:sym typeface="Arial"/>
              </a:rPr>
              <a:t>Decide who, where, and how to find learners for DL program</a:t>
            </a:r>
            <a:endParaRPr sz="1900"/>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Screening: Determining Who Is Ready for DL &amp; BL </a:t>
            </a:r>
            <a:r>
              <a:rPr b="0" i="0" lang="en-US" sz="2000" u="none" cap="none" strike="noStrike">
                <a:solidFill>
                  <a:schemeClr val="dk1"/>
                </a:solidFill>
                <a:latin typeface="Arial"/>
                <a:ea typeface="Arial"/>
                <a:cs typeface="Arial"/>
                <a:sym typeface="Arial"/>
              </a:rPr>
              <a:t>Identify which learners you can successfully support and who meet your criteria for participation</a:t>
            </a:r>
            <a:endParaRPr sz="1900"/>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500"/>
              <a:buFont typeface="Arial"/>
              <a:buNone/>
            </a:pPr>
            <a:r>
              <a:rPr b="1" i="0" lang="en-US" sz="2000" u="none" cap="none" strike="noStrike">
                <a:solidFill>
                  <a:schemeClr val="dk1"/>
                </a:solidFill>
                <a:latin typeface="Arial"/>
                <a:ea typeface="Arial"/>
                <a:cs typeface="Arial"/>
                <a:sym typeface="Arial"/>
              </a:rPr>
              <a:t>Orientation: Setting Up Learners for Success</a:t>
            </a:r>
            <a:endParaRPr sz="1900"/>
          </a:p>
          <a:p>
            <a:pPr indent="0" lvl="0" marL="0" marR="0" rtl="0" algn="l">
              <a:lnSpc>
                <a:spcPct val="100000"/>
              </a:lnSpc>
              <a:spcBef>
                <a:spcPts val="0"/>
              </a:spcBef>
              <a:spcAft>
                <a:spcPts val="0"/>
              </a:spcAft>
              <a:buClr>
                <a:schemeClr val="dk1"/>
              </a:buClr>
              <a:buSzPts val="500"/>
              <a:buFont typeface="Arial"/>
              <a:buNone/>
            </a:pPr>
            <a:r>
              <a:rPr b="0" i="0" lang="en-US" sz="2000" u="none" cap="none" strike="noStrike">
                <a:solidFill>
                  <a:schemeClr val="dk1"/>
                </a:solidFill>
                <a:latin typeface="Arial"/>
                <a:ea typeface="Arial"/>
                <a:cs typeface="Arial"/>
                <a:sym typeface="Arial"/>
              </a:rPr>
              <a:t>Design an orientation that provides students with the necessary information and skills for a successful learning experience and a plan for reaching goals</a:t>
            </a:r>
            <a:endParaRPr sz="1900"/>
          </a:p>
        </p:txBody>
      </p:sp>
      <p:pic>
        <p:nvPicPr>
          <p:cNvPr id="361" name="Google Shape;361;p61"/>
          <p:cNvPicPr preferRelativeResize="0"/>
          <p:nvPr/>
        </p:nvPicPr>
        <p:blipFill>
          <a:blip r:embed="rId3">
            <a:alphaModFix/>
          </a:blip>
          <a:stretch>
            <a:fillRect/>
          </a:stretch>
        </p:blipFill>
        <p:spPr>
          <a:xfrm>
            <a:off x="7014850" y="742529"/>
            <a:ext cx="4124676" cy="5372933"/>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6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3700"/>
              <a:buFont typeface="Arial"/>
              <a:buNone/>
            </a:pPr>
            <a:r>
              <a:rPr lang="en-US"/>
              <a:t>Recruitment</a:t>
            </a:r>
            <a:endParaRPr/>
          </a:p>
        </p:txBody>
      </p:sp>
      <p:sp>
        <p:nvSpPr>
          <p:cNvPr id="367" name="Google Shape;367;p62"/>
          <p:cNvSpPr txBox="1"/>
          <p:nvPr>
            <p:ph idx="1" type="body"/>
          </p:nvPr>
        </p:nvSpPr>
        <p:spPr>
          <a:xfrm>
            <a:off x="415600" y="1536633"/>
            <a:ext cx="11360700" cy="675600"/>
          </a:xfrm>
          <a:prstGeom prst="rect">
            <a:avLst/>
          </a:prstGeom>
          <a:noFill/>
          <a:ln>
            <a:noFill/>
          </a:ln>
        </p:spPr>
        <p:txBody>
          <a:bodyPr anchorCtr="0" anchor="t" bIns="121900" lIns="121900" spcFirstLastPara="1" rIns="121900" wrap="square" tIns="121900">
            <a:noAutofit/>
          </a:bodyPr>
          <a:lstStyle/>
          <a:p>
            <a:pPr indent="0" lvl="0" marL="0" rtl="0" algn="l">
              <a:lnSpc>
                <a:spcPct val="100000"/>
              </a:lnSpc>
              <a:spcBef>
                <a:spcPts val="0"/>
              </a:spcBef>
              <a:spcAft>
                <a:spcPts val="0"/>
              </a:spcAft>
              <a:buClr>
                <a:schemeClr val="dk1"/>
              </a:buClr>
              <a:buSzPts val="600"/>
              <a:buNone/>
            </a:pPr>
            <a:r>
              <a:rPr b="1" lang="en-US">
                <a:solidFill>
                  <a:schemeClr val="dk1"/>
                </a:solidFill>
              </a:rPr>
              <a:t>Decide who, where, and how to find learners for DL program</a:t>
            </a:r>
            <a:endParaRPr b="1"/>
          </a:p>
        </p:txBody>
      </p:sp>
      <p:pic>
        <p:nvPicPr>
          <p:cNvPr id="368" name="Google Shape;368;p62"/>
          <p:cNvPicPr preferRelativeResize="0"/>
          <p:nvPr/>
        </p:nvPicPr>
        <p:blipFill rotWithShape="1">
          <a:blip r:embed="rId3">
            <a:alphaModFix/>
          </a:blip>
          <a:srcRect b="0" l="0" r="0" t="0"/>
          <a:stretch/>
        </p:blipFill>
        <p:spPr>
          <a:xfrm>
            <a:off x="6396676" y="2391974"/>
            <a:ext cx="5153198" cy="3882025"/>
          </a:xfrm>
          <a:prstGeom prst="rect">
            <a:avLst/>
          </a:prstGeom>
          <a:noFill/>
          <a:ln>
            <a:noFill/>
          </a:ln>
        </p:spPr>
      </p:pic>
      <p:sp>
        <p:nvSpPr>
          <p:cNvPr id="369" name="Google Shape;369;p62"/>
          <p:cNvSpPr txBox="1"/>
          <p:nvPr/>
        </p:nvSpPr>
        <p:spPr>
          <a:xfrm>
            <a:off x="513600" y="2391975"/>
            <a:ext cx="5582400" cy="3500700"/>
          </a:xfrm>
          <a:prstGeom prst="rect">
            <a:avLst/>
          </a:prstGeom>
          <a:noFill/>
          <a:ln>
            <a:noFill/>
          </a:ln>
        </p:spPr>
        <p:txBody>
          <a:bodyPr anchorCtr="0" anchor="t" bIns="121900" lIns="121900" spcFirstLastPara="1" rIns="121900" wrap="square" tIns="121900">
            <a:noAutofit/>
          </a:bodyPr>
          <a:lstStyle/>
          <a:p>
            <a:pPr indent="-361950" lvl="0" marL="457200" marR="0" rtl="0" algn="l">
              <a:lnSpc>
                <a:spcPct val="100000"/>
              </a:lnSpc>
              <a:spcBef>
                <a:spcPts val="0"/>
              </a:spcBef>
              <a:spcAft>
                <a:spcPts val="0"/>
              </a:spcAft>
              <a:buSzPts val="2100"/>
              <a:buChar char="●"/>
            </a:pPr>
            <a:r>
              <a:rPr b="0" i="0" lang="en-US" sz="2100" u="none" cap="none" strike="noStrike">
                <a:latin typeface="Arial"/>
                <a:ea typeface="Arial"/>
                <a:cs typeface="Arial"/>
                <a:sym typeface="Arial"/>
              </a:rPr>
              <a:t>Think about a targeted learning opportunity. Consider the curricular and technology demands of y</a:t>
            </a:r>
            <a:r>
              <a:rPr lang="en-US" sz="2100"/>
              <a:t>our program</a:t>
            </a:r>
            <a:r>
              <a:rPr b="0" i="0" lang="en-US" sz="2100" u="none" cap="none" strike="noStrike">
                <a:latin typeface="Arial"/>
                <a:ea typeface="Arial"/>
                <a:cs typeface="Arial"/>
                <a:sym typeface="Arial"/>
              </a:rPr>
              <a:t>.</a:t>
            </a:r>
            <a:endParaRPr sz="1900"/>
          </a:p>
          <a:p>
            <a:pPr indent="-361950" lvl="0" marL="457200" marR="0" rtl="0" algn="l">
              <a:lnSpc>
                <a:spcPct val="100000"/>
              </a:lnSpc>
              <a:spcBef>
                <a:spcPts val="1600"/>
              </a:spcBef>
              <a:spcAft>
                <a:spcPts val="0"/>
              </a:spcAft>
              <a:buSzPts val="2100"/>
              <a:buFont typeface="Arial"/>
              <a:buChar char="●"/>
            </a:pPr>
            <a:r>
              <a:rPr b="0" i="0" lang="en-US" sz="2100" u="none" cap="none" strike="noStrike">
                <a:latin typeface="Arial"/>
                <a:ea typeface="Arial"/>
                <a:cs typeface="Arial"/>
                <a:sym typeface="Arial"/>
              </a:rPr>
              <a:t>Identify characteristics, skills, and proficiencies of a learner who would succeed.</a:t>
            </a:r>
            <a:endParaRPr sz="1900"/>
          </a:p>
          <a:p>
            <a:pPr indent="-361950" lvl="0" marL="457200" marR="0" rtl="0" algn="l">
              <a:lnSpc>
                <a:spcPct val="100000"/>
              </a:lnSpc>
              <a:spcBef>
                <a:spcPts val="1600"/>
              </a:spcBef>
              <a:spcAft>
                <a:spcPts val="1600"/>
              </a:spcAft>
              <a:buSzPts val="2100"/>
              <a:buFont typeface="Arial"/>
              <a:buChar char="●"/>
            </a:pPr>
            <a:r>
              <a:rPr b="0" i="0" lang="en-US" sz="2100" u="none" cap="none" strike="noStrike">
                <a:latin typeface="Arial"/>
                <a:ea typeface="Arial"/>
                <a:cs typeface="Arial"/>
                <a:sym typeface="Arial"/>
              </a:rPr>
              <a:t>Think about how you’ll reach them (e.g., fliers in public places, website, Facebook, partnerships with workforce development agencies).</a:t>
            </a:r>
            <a:endParaRPr b="0" i="0" sz="21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6_Clarity">
  <a:themeElements>
    <a:clrScheme name="Custom 5">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0070C0"/>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