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8" r:id="rId1"/>
    <p:sldMasterId id="2147483749" r:id="rId2"/>
    <p:sldMasterId id="2147483750" r:id="rId3"/>
    <p:sldMasterId id="2147483752" r:id="rId4"/>
  </p:sldMasterIdLst>
  <p:notesMasterIdLst>
    <p:notesMasterId r:id="rId19"/>
  </p:notesMasterIdLst>
  <p:sldIdLst>
    <p:sldId id="257" r:id="rId5"/>
    <p:sldId id="260" r:id="rId6"/>
    <p:sldId id="294" r:id="rId7"/>
    <p:sldId id="261" r:id="rId8"/>
    <p:sldId id="262" r:id="rId9"/>
    <p:sldId id="296" r:id="rId10"/>
    <p:sldId id="297" r:id="rId11"/>
    <p:sldId id="281" r:id="rId12"/>
    <p:sldId id="271" r:id="rId13"/>
    <p:sldId id="298" r:id="rId14"/>
    <p:sldId id="300" r:id="rId15"/>
    <p:sldId id="269" r:id="rId16"/>
    <p:sldId id="292" r:id="rId17"/>
    <p:sldId id="270" r:id="rId18"/>
  </p:sldIdLst>
  <p:sldSz cx="9144000" cy="5143500" type="screen16x9"/>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a:srgbClr val="8A8ABC"/>
    <a:srgbClr val="0C0B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5AEAF7-5E8D-4CCA-8A07-4CF91EC9F63E}">
  <a:tblStyle styleId="{E85AEAF7-5E8D-4CCA-8A07-4CF91EC9F6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0"/>
    <p:restoredTop sz="77920" autoAdjust="0"/>
  </p:normalViewPr>
  <p:slideViewPr>
    <p:cSldViewPr snapToGrid="0">
      <p:cViewPr varScale="1">
        <p:scale>
          <a:sx n="118" d="100"/>
          <a:sy n="118" d="100"/>
        </p:scale>
        <p:origin x="1458" y="102"/>
      </p:cViewPr>
      <p:guideLst>
        <p:guide orient="horz" pos="1620"/>
        <p:guide pos="2880"/>
      </p:guideLst>
    </p:cSldViewPr>
  </p:slideViewPr>
  <p:notesTextViewPr>
    <p:cViewPr>
      <p:scale>
        <a:sx n="1" d="1"/>
        <a:sy n="1" d="1"/>
      </p:scale>
      <p:origin x="0" y="-168"/>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3068C-DFBE-6140-A7E0-C12F85417C17}" type="doc">
      <dgm:prSet loTypeId="urn:microsoft.com/office/officeart/2008/layout/HexagonCluster" loCatId="relationship" qsTypeId="urn:microsoft.com/office/officeart/2005/8/quickstyle/simple4" qsCatId="simple" csTypeId="urn:microsoft.com/office/officeart/2005/8/colors/accent0_2" csCatId="mainScheme" phldr="1"/>
      <dgm:spPr/>
      <dgm:t>
        <a:bodyPr/>
        <a:lstStyle/>
        <a:p>
          <a:endParaRPr lang="en-US"/>
        </a:p>
      </dgm:t>
    </dgm:pt>
    <dgm:pt modelId="{BB024CDE-8439-B34D-9EEC-E86BDF2B66B0}">
      <dgm:prSet phldrT="[Text]" custT="1"/>
      <dgm:spPr>
        <a:ln w="28575">
          <a:solidFill>
            <a:srgbClr val="8A8ABC"/>
          </a:solidFill>
        </a:ln>
      </dgm:spPr>
      <dgm:t>
        <a:bodyPr/>
        <a:lstStyle/>
        <a:p>
          <a:pPr rtl="0"/>
          <a:r>
            <a:rPr lang="en-US" sz="950" dirty="0" smtClean="0"/>
            <a:t>Workforce development agencies</a:t>
          </a:r>
          <a:endParaRPr lang="en-US" sz="950" dirty="0"/>
        </a:p>
      </dgm:t>
    </dgm:pt>
    <dgm:pt modelId="{2DD076F1-EFEC-F143-8471-BE49B4532F89}" type="parTrans" cxnId="{D8261295-74ED-944A-BEB0-018D65DBF575}">
      <dgm:prSet/>
      <dgm:spPr/>
      <dgm:t>
        <a:bodyPr/>
        <a:lstStyle/>
        <a:p>
          <a:endParaRPr lang="en-US"/>
        </a:p>
      </dgm:t>
    </dgm:pt>
    <dgm:pt modelId="{E9413B2C-7746-9848-B835-6E4EE53D421C}" type="sibTrans" cxnId="{D8261295-74ED-944A-BEB0-018D65DBF575}">
      <dgm:prSet/>
      <dgm:spPr>
        <a:blipFill>
          <a:blip xmlns:r="http://schemas.openxmlformats.org/officeDocument/2006/relationships" r:embed="rId1">
            <a:extLst>
              <a:ext uri="{28A0092B-C50C-407E-A947-70E740481C1C}">
                <a14:useLocalDpi xmlns:a14="http://schemas.microsoft.com/office/drawing/2010/main"/>
              </a:ext>
            </a:extLst>
          </a:blip>
          <a:srcRect/>
          <a:stretch>
            <a:fillRect/>
          </a:stretch>
        </a:blipFill>
      </dgm:spPr>
      <dgm:t>
        <a:bodyPr/>
        <a:lstStyle/>
        <a:p>
          <a:endParaRPr lang="en-US" sz="950"/>
        </a:p>
      </dgm:t>
      <dgm:extLst>
        <a:ext uri="{E40237B7-FDA0-4F09-8148-C483321AD2D9}">
          <dgm14:cNvPr xmlns:dgm14="http://schemas.microsoft.com/office/drawing/2010/diagram" id="0" name="" title="man"/>
        </a:ext>
      </dgm:extLst>
    </dgm:pt>
    <dgm:pt modelId="{CC39DF2D-3244-384D-959B-2409873AF2A1}">
      <dgm:prSet phldrT="[Text]" custT="1"/>
      <dgm:spPr>
        <a:noFill/>
        <a:ln w="28575">
          <a:solidFill>
            <a:srgbClr val="8A8ABC"/>
          </a:solidFill>
        </a:ln>
      </dgm:spPr>
      <dgm:t>
        <a:bodyPr/>
        <a:lstStyle/>
        <a:p>
          <a:pPr rtl="0"/>
          <a:r>
            <a:rPr lang="en-US" sz="950" dirty="0" smtClean="0"/>
            <a:t>Community-based programs </a:t>
          </a:r>
          <a:endParaRPr lang="en-US" sz="950" dirty="0"/>
        </a:p>
      </dgm:t>
    </dgm:pt>
    <dgm:pt modelId="{F4456673-50CD-DC40-84B2-A157CCA452F2}" type="parTrans" cxnId="{701153DE-6C9B-F142-9C51-CEF1CF4546C7}">
      <dgm:prSet/>
      <dgm:spPr/>
      <dgm:t>
        <a:bodyPr/>
        <a:lstStyle/>
        <a:p>
          <a:endParaRPr lang="en-US"/>
        </a:p>
      </dgm:t>
    </dgm:pt>
    <dgm:pt modelId="{D6DB8DB6-A87E-6B48-AD88-860EA36F27DC}" type="sibTrans" cxnId="{701153DE-6C9B-F142-9C51-CEF1CF4546C7}">
      <dgm:prSet/>
      <dgm:spPr>
        <a:blipFill>
          <a:blip xmlns:r="http://schemas.openxmlformats.org/officeDocument/2006/relationships" r:embed="rId2">
            <a:extLst>
              <a:ext uri="{28A0092B-C50C-407E-A947-70E740481C1C}">
                <a14:useLocalDpi xmlns:a14="http://schemas.microsoft.com/office/drawing/2010/main"/>
              </a:ext>
            </a:extLst>
          </a:blip>
          <a:srcRect/>
          <a:stretch>
            <a:fillRect/>
          </a:stretch>
        </a:blipFill>
      </dgm:spPr>
      <dgm:t>
        <a:bodyPr/>
        <a:lstStyle/>
        <a:p>
          <a:endParaRPr lang="en-US" sz="950"/>
        </a:p>
      </dgm:t>
      <dgm:extLst>
        <a:ext uri="{E40237B7-FDA0-4F09-8148-C483321AD2D9}">
          <dgm14:cNvPr xmlns:dgm14="http://schemas.microsoft.com/office/drawing/2010/diagram" id="0" name="" title="woman"/>
        </a:ext>
      </dgm:extLst>
    </dgm:pt>
    <dgm:pt modelId="{626A317E-AAD9-D945-877A-0BEE8679E235}">
      <dgm:prSet phldrT="[Text]" custT="1"/>
      <dgm:spPr>
        <a:ln w="28575">
          <a:solidFill>
            <a:srgbClr val="8A8ABC"/>
          </a:solidFill>
        </a:ln>
      </dgm:spPr>
      <dgm:t>
        <a:bodyPr/>
        <a:lstStyle/>
        <a:p>
          <a:pPr rtl="0"/>
          <a:r>
            <a:rPr lang="en-US" sz="950" dirty="0" smtClean="0"/>
            <a:t>Adult </a:t>
          </a:r>
          <a:r>
            <a:rPr lang="en-US" sz="950" dirty="0" err="1" smtClean="0"/>
            <a:t>ed</a:t>
          </a:r>
          <a:r>
            <a:rPr lang="en-US" sz="950" dirty="0" smtClean="0"/>
            <a:t> professional organizations</a:t>
          </a:r>
          <a:endParaRPr lang="en-US" sz="950" dirty="0"/>
        </a:p>
      </dgm:t>
    </dgm:pt>
    <dgm:pt modelId="{8E14EE9C-5818-9042-A2EF-914C3294516C}" type="parTrans" cxnId="{9E735F33-F062-774B-8200-A7964A614F19}">
      <dgm:prSet/>
      <dgm:spPr/>
      <dgm:t>
        <a:bodyPr/>
        <a:lstStyle/>
        <a:p>
          <a:endParaRPr lang="en-US"/>
        </a:p>
      </dgm:t>
    </dgm:pt>
    <dgm:pt modelId="{DAF4487B-B1DE-324F-AC4A-5D77139690F6}" type="sibTrans" cxnId="{9E735F33-F062-774B-8200-A7964A614F19}">
      <dgm:prSet/>
      <dgm:spPr>
        <a:blipFill>
          <a:blip xmlns:r="http://schemas.openxmlformats.org/officeDocument/2006/relationships" r:embed="rId3">
            <a:extLst>
              <a:ext uri="{28A0092B-C50C-407E-A947-70E740481C1C}">
                <a14:useLocalDpi xmlns:a14="http://schemas.microsoft.com/office/drawing/2010/main"/>
              </a:ext>
            </a:extLst>
          </a:blip>
          <a:srcRect/>
          <a:stretch>
            <a:fillRect/>
          </a:stretch>
        </a:blipFill>
      </dgm:spPr>
      <dgm:t>
        <a:bodyPr/>
        <a:lstStyle/>
        <a:p>
          <a:endParaRPr lang="en-US" sz="950"/>
        </a:p>
      </dgm:t>
      <dgm:extLst>
        <a:ext uri="{E40237B7-FDA0-4F09-8148-C483321AD2D9}">
          <dgm14:cNvPr xmlns:dgm14="http://schemas.microsoft.com/office/drawing/2010/diagram" id="0" name="" title="man"/>
        </a:ext>
      </dgm:extLst>
    </dgm:pt>
    <dgm:pt modelId="{B3E5A62B-D93C-3A4D-AB2B-152BDF01BE7E}">
      <dgm:prSet custT="1"/>
      <dgm:spPr>
        <a:ln w="28575">
          <a:solidFill>
            <a:srgbClr val="8A8ABC"/>
          </a:solidFill>
        </a:ln>
      </dgm:spPr>
      <dgm:t>
        <a:bodyPr/>
        <a:lstStyle/>
        <a:p>
          <a:pPr rtl="0"/>
          <a:r>
            <a:rPr lang="en-US" sz="950" dirty="0" smtClean="0"/>
            <a:t>Family literacy and K12 parent engagement programs</a:t>
          </a:r>
          <a:endParaRPr lang="en-US" sz="950" dirty="0"/>
        </a:p>
      </dgm:t>
    </dgm:pt>
    <dgm:pt modelId="{8CA8A4D9-4645-4B44-A2C8-D01A17EBDFF5}" type="parTrans" cxnId="{B3F682C9-C25A-D14A-80DE-2482EADC1C1E}">
      <dgm:prSet/>
      <dgm:spPr/>
      <dgm:t>
        <a:bodyPr/>
        <a:lstStyle/>
        <a:p>
          <a:endParaRPr lang="en-US"/>
        </a:p>
      </dgm:t>
    </dgm:pt>
    <dgm:pt modelId="{CDF482B1-4F92-EE43-957B-8B0A03E9AC46}" type="sibTrans" cxnId="{B3F682C9-C25A-D14A-80DE-2482EADC1C1E}">
      <dgm:prSet/>
      <dgm:spPr>
        <a:blipFill>
          <a:blip xmlns:r="http://schemas.openxmlformats.org/officeDocument/2006/relationships" r:embed="rId4">
            <a:extLst>
              <a:ext uri="{28A0092B-C50C-407E-A947-70E740481C1C}">
                <a14:useLocalDpi xmlns:a14="http://schemas.microsoft.com/office/drawing/2010/main"/>
              </a:ext>
            </a:extLst>
          </a:blip>
          <a:srcRect/>
          <a:stretch>
            <a:fillRect/>
          </a:stretch>
        </a:blipFill>
      </dgm:spPr>
      <dgm:t>
        <a:bodyPr/>
        <a:lstStyle/>
        <a:p>
          <a:endParaRPr lang="en-US" sz="950"/>
        </a:p>
      </dgm:t>
      <dgm:extLst>
        <a:ext uri="{E40237B7-FDA0-4F09-8148-C483321AD2D9}">
          <dgm14:cNvPr xmlns:dgm14="http://schemas.microsoft.com/office/drawing/2010/diagram" id="0" name="" title="woman"/>
        </a:ext>
      </dgm:extLst>
    </dgm:pt>
    <dgm:pt modelId="{CC263064-1868-2443-804F-45483197E1FD}">
      <dgm:prSet custT="1"/>
      <dgm:spPr>
        <a:ln w="28575">
          <a:solidFill>
            <a:srgbClr val="8A8ABC"/>
          </a:solidFill>
        </a:ln>
      </dgm:spPr>
      <dgm:t>
        <a:bodyPr/>
        <a:lstStyle/>
        <a:p>
          <a:r>
            <a:rPr lang="en-US" sz="950" smtClean="0"/>
            <a:t>Government and other umbrella agencies</a:t>
          </a:r>
          <a:endParaRPr lang="en-US" sz="950"/>
        </a:p>
      </dgm:t>
    </dgm:pt>
    <dgm:pt modelId="{13820CC4-0F1B-164C-A297-09BD0998E17B}" type="parTrans" cxnId="{93248B15-BDE9-AF40-BC33-9D0C5B10B20A}">
      <dgm:prSet/>
      <dgm:spPr/>
      <dgm:t>
        <a:bodyPr/>
        <a:lstStyle/>
        <a:p>
          <a:endParaRPr lang="en-US"/>
        </a:p>
      </dgm:t>
    </dgm:pt>
    <dgm:pt modelId="{C943CF49-38A6-8D4B-A21D-7F580984FE4E}" type="sibTrans" cxnId="{93248B15-BDE9-AF40-BC33-9D0C5B10B20A}">
      <dgm:prSet/>
      <dgm:spPr>
        <a:blipFill>
          <a:blip xmlns:r="http://schemas.openxmlformats.org/officeDocument/2006/relationships" r:embed="rId5">
            <a:extLst>
              <a:ext uri="{28A0092B-C50C-407E-A947-70E740481C1C}">
                <a14:useLocalDpi xmlns:a14="http://schemas.microsoft.com/office/drawing/2010/main"/>
              </a:ext>
            </a:extLst>
          </a:blip>
          <a:srcRect/>
          <a:stretch>
            <a:fillRect/>
          </a:stretch>
        </a:blipFill>
      </dgm:spPr>
      <dgm:t>
        <a:bodyPr/>
        <a:lstStyle/>
        <a:p>
          <a:endParaRPr lang="en-US" sz="950"/>
        </a:p>
      </dgm:t>
      <dgm:extLst>
        <a:ext uri="{E40237B7-FDA0-4F09-8148-C483321AD2D9}">
          <dgm14:cNvPr xmlns:dgm14="http://schemas.microsoft.com/office/drawing/2010/diagram" id="0" name="" title="woman"/>
        </a:ext>
      </dgm:extLst>
    </dgm:pt>
    <dgm:pt modelId="{09141997-F21A-ED43-9186-19481E1887C4}">
      <dgm:prSet custT="1"/>
      <dgm:spPr>
        <a:ln w="28575">
          <a:solidFill>
            <a:srgbClr val="8A8ABC"/>
          </a:solidFill>
        </a:ln>
      </dgm:spPr>
      <dgm:t>
        <a:bodyPr/>
        <a:lstStyle/>
        <a:p>
          <a:pPr rtl="0"/>
          <a:r>
            <a:rPr lang="en-US" sz="950" smtClean="0"/>
            <a:t>Library-based programs</a:t>
          </a:r>
          <a:endParaRPr lang="en-US" sz="950"/>
        </a:p>
      </dgm:t>
    </dgm:pt>
    <dgm:pt modelId="{4C3F5D48-D7BF-854C-A007-118B1E2A628D}" type="parTrans" cxnId="{AB90B49B-585B-1F44-B2CD-E879058802BF}">
      <dgm:prSet/>
      <dgm:spPr/>
      <dgm:t>
        <a:bodyPr/>
        <a:lstStyle/>
        <a:p>
          <a:endParaRPr lang="en-US"/>
        </a:p>
      </dgm:t>
    </dgm:pt>
    <dgm:pt modelId="{FEF40CCB-7251-F047-8004-84301898BDDD}" type="sibTrans" cxnId="{AB90B49B-585B-1F44-B2CD-E879058802BF}">
      <dgm:prSet/>
      <dgm:spPr>
        <a:blipFill>
          <a:blip xmlns:r="http://schemas.openxmlformats.org/officeDocument/2006/relationships" r:embed="rId6">
            <a:extLst>
              <a:ext uri="{28A0092B-C50C-407E-A947-70E740481C1C}">
                <a14:useLocalDpi xmlns:a14="http://schemas.microsoft.com/office/drawing/2010/main"/>
              </a:ext>
            </a:extLst>
          </a:blip>
          <a:srcRect/>
          <a:stretch>
            <a:fillRect/>
          </a:stretch>
        </a:blipFill>
      </dgm:spPr>
      <dgm:t>
        <a:bodyPr/>
        <a:lstStyle/>
        <a:p>
          <a:endParaRPr lang="en-US" sz="950"/>
        </a:p>
      </dgm:t>
      <dgm:extLst>
        <a:ext uri="{E40237B7-FDA0-4F09-8148-C483321AD2D9}">
          <dgm14:cNvPr xmlns:dgm14="http://schemas.microsoft.com/office/drawing/2010/diagram" id="0" name="" title="man"/>
        </a:ext>
      </dgm:extLst>
    </dgm:pt>
    <dgm:pt modelId="{7609276C-5780-EC4B-9E83-C03B71CF924A}">
      <dgm:prSet custT="1"/>
      <dgm:spPr>
        <a:ln w="28575">
          <a:solidFill>
            <a:srgbClr val="8A8ABC"/>
          </a:solidFill>
        </a:ln>
      </dgm:spPr>
      <dgm:t>
        <a:bodyPr/>
        <a:lstStyle/>
        <a:p>
          <a:pPr rtl="0"/>
          <a:r>
            <a:rPr lang="en-US" sz="950" smtClean="0"/>
            <a:t>Volunteer literacy programs</a:t>
          </a:r>
          <a:endParaRPr lang="en-US" sz="950"/>
        </a:p>
      </dgm:t>
    </dgm:pt>
    <dgm:pt modelId="{6466F432-7050-6248-A47F-EB429E199733}" type="parTrans" cxnId="{619AEF5D-3232-574A-B630-52B7F8BD6531}">
      <dgm:prSet/>
      <dgm:spPr/>
      <dgm:t>
        <a:bodyPr/>
        <a:lstStyle/>
        <a:p>
          <a:endParaRPr lang="en-US"/>
        </a:p>
      </dgm:t>
    </dgm:pt>
    <dgm:pt modelId="{78A73CAB-F27C-BE43-8207-C7AC1EA957C6}" type="sibTrans" cxnId="{619AEF5D-3232-574A-B630-52B7F8BD6531}">
      <dgm:prSet/>
      <dgm:spPr>
        <a:blipFill>
          <a:blip xmlns:r="http://schemas.openxmlformats.org/officeDocument/2006/relationships" r:embed="rId7">
            <a:extLst>
              <a:ext uri="{28A0092B-C50C-407E-A947-70E740481C1C}">
                <a14:useLocalDpi xmlns:a14="http://schemas.microsoft.com/office/drawing/2010/main"/>
              </a:ext>
            </a:extLst>
          </a:blip>
          <a:srcRect/>
          <a:stretch>
            <a:fillRect/>
          </a:stretch>
        </a:blipFill>
      </dgm:spPr>
      <dgm:t>
        <a:bodyPr/>
        <a:lstStyle/>
        <a:p>
          <a:endParaRPr lang="en-US" sz="950"/>
        </a:p>
      </dgm:t>
      <dgm:extLst>
        <a:ext uri="{E40237B7-FDA0-4F09-8148-C483321AD2D9}">
          <dgm14:cNvPr xmlns:dgm14="http://schemas.microsoft.com/office/drawing/2010/diagram" id="0" name="" title="man"/>
        </a:ext>
      </dgm:extLst>
    </dgm:pt>
    <dgm:pt modelId="{CBA3A7E4-11F0-7E4F-8641-007ECC5EB9AC}">
      <dgm:prSet custT="1"/>
      <dgm:spPr>
        <a:ln w="28575">
          <a:solidFill>
            <a:srgbClr val="8A8ABC"/>
          </a:solidFill>
        </a:ln>
      </dgm:spPr>
      <dgm:t>
        <a:bodyPr/>
        <a:lstStyle/>
        <a:p>
          <a:pPr rtl="0"/>
          <a:r>
            <a:rPr lang="en-US" sz="950" dirty="0" smtClean="0"/>
            <a:t>Workplace education programs</a:t>
          </a:r>
          <a:endParaRPr lang="en-US" sz="950" dirty="0"/>
        </a:p>
      </dgm:t>
    </dgm:pt>
    <dgm:pt modelId="{8A484DBC-B7F8-FE4E-A19A-A8AE3EE71D77}" type="parTrans" cxnId="{8BD850AA-E0B4-6342-9C7E-59DEF4947841}">
      <dgm:prSet/>
      <dgm:spPr/>
      <dgm:t>
        <a:bodyPr/>
        <a:lstStyle/>
        <a:p>
          <a:endParaRPr lang="en-US"/>
        </a:p>
      </dgm:t>
    </dgm:pt>
    <dgm:pt modelId="{AF2D9600-1696-FB4C-AB58-ECC69555A64A}" type="sibTrans" cxnId="{8BD850AA-E0B4-6342-9C7E-59DEF4947841}">
      <dgm:prSet/>
      <dgm:spPr>
        <a:blipFill>
          <a:blip xmlns:r="http://schemas.openxmlformats.org/officeDocument/2006/relationships" r:embed="rId8">
            <a:extLst>
              <a:ext uri="{28A0092B-C50C-407E-A947-70E740481C1C}">
                <a14:useLocalDpi xmlns:a14="http://schemas.microsoft.com/office/drawing/2010/main"/>
              </a:ext>
            </a:extLst>
          </a:blip>
          <a:srcRect/>
          <a:stretch>
            <a:fillRect/>
          </a:stretch>
        </a:blipFill>
      </dgm:spPr>
      <dgm:t>
        <a:bodyPr/>
        <a:lstStyle/>
        <a:p>
          <a:endParaRPr lang="en-US" sz="950"/>
        </a:p>
      </dgm:t>
      <dgm:extLst>
        <a:ext uri="{E40237B7-FDA0-4F09-8148-C483321AD2D9}">
          <dgm14:cNvPr xmlns:dgm14="http://schemas.microsoft.com/office/drawing/2010/diagram" id="0" name="" title="woman"/>
        </a:ext>
      </dgm:extLst>
    </dgm:pt>
    <dgm:pt modelId="{24E67F24-FC3B-294E-99EB-9A692136DB12}" type="pres">
      <dgm:prSet presAssocID="{A513068C-DFBE-6140-A7E0-C12F85417C17}" presName="Name0" presStyleCnt="0">
        <dgm:presLayoutVars>
          <dgm:chMax val="21"/>
          <dgm:chPref val="21"/>
        </dgm:presLayoutVars>
      </dgm:prSet>
      <dgm:spPr/>
      <dgm:t>
        <a:bodyPr/>
        <a:lstStyle/>
        <a:p>
          <a:endParaRPr lang="en-US"/>
        </a:p>
      </dgm:t>
    </dgm:pt>
    <dgm:pt modelId="{CD3C00F5-A97A-0349-9CA3-47AFB5394ACF}" type="pres">
      <dgm:prSet presAssocID="{BB024CDE-8439-B34D-9EEC-E86BDF2B66B0}" presName="text1" presStyleCnt="0"/>
      <dgm:spPr/>
      <dgm:t>
        <a:bodyPr/>
        <a:lstStyle/>
        <a:p>
          <a:endParaRPr lang="en-US"/>
        </a:p>
      </dgm:t>
    </dgm:pt>
    <dgm:pt modelId="{2087A3B1-87CC-9849-B1EE-328B53AF9C7E}" type="pres">
      <dgm:prSet presAssocID="{BB024CDE-8439-B34D-9EEC-E86BDF2B66B0}" presName="textRepeatNode" presStyleLbl="alignNode1" presStyleIdx="0" presStyleCnt="8" custLinFactNeighborX="1085" custLinFactNeighborY="-1828">
        <dgm:presLayoutVars>
          <dgm:chMax val="0"/>
          <dgm:chPref val="0"/>
          <dgm:bulletEnabled val="1"/>
        </dgm:presLayoutVars>
      </dgm:prSet>
      <dgm:spPr/>
      <dgm:t>
        <a:bodyPr/>
        <a:lstStyle/>
        <a:p>
          <a:endParaRPr lang="en-US"/>
        </a:p>
      </dgm:t>
    </dgm:pt>
    <dgm:pt modelId="{4FEE6115-2560-4340-9419-8D88E4F145D1}" type="pres">
      <dgm:prSet presAssocID="{BB024CDE-8439-B34D-9EEC-E86BDF2B66B0}" presName="textaccent1" presStyleCnt="0"/>
      <dgm:spPr/>
      <dgm:t>
        <a:bodyPr/>
        <a:lstStyle/>
        <a:p>
          <a:endParaRPr lang="en-US"/>
        </a:p>
      </dgm:t>
    </dgm:pt>
    <dgm:pt modelId="{E1F2407A-84A0-2347-A225-C21CE8A9786E}" type="pres">
      <dgm:prSet presAssocID="{BB024CDE-8439-B34D-9EEC-E86BDF2B66B0}" presName="accentRepeatNode" presStyleLbl="solidAlignAcc1" presStyleIdx="0" presStyleCnt="16"/>
      <dgm:spPr/>
      <dgm:t>
        <a:bodyPr/>
        <a:lstStyle/>
        <a:p>
          <a:endParaRPr lang="en-US"/>
        </a:p>
      </dgm:t>
    </dgm:pt>
    <dgm:pt modelId="{22814D4F-0F66-9B42-A806-CDC53BDBEEDF}" type="pres">
      <dgm:prSet presAssocID="{E9413B2C-7746-9848-B835-6E4EE53D421C}" presName="image1" presStyleCnt="0"/>
      <dgm:spPr/>
      <dgm:t>
        <a:bodyPr/>
        <a:lstStyle/>
        <a:p>
          <a:endParaRPr lang="en-US"/>
        </a:p>
      </dgm:t>
    </dgm:pt>
    <dgm:pt modelId="{38159103-5920-2843-9FAB-BF1DBCA56B54}" type="pres">
      <dgm:prSet presAssocID="{E9413B2C-7746-9848-B835-6E4EE53D421C}" presName="imageRepeatNode" presStyleLbl="alignAcc1" presStyleIdx="0" presStyleCnt="8"/>
      <dgm:spPr/>
      <dgm:t>
        <a:bodyPr/>
        <a:lstStyle/>
        <a:p>
          <a:endParaRPr lang="en-US"/>
        </a:p>
      </dgm:t>
    </dgm:pt>
    <dgm:pt modelId="{A3E138E2-1F14-CE4D-8EB0-4994FFEDD164}" type="pres">
      <dgm:prSet presAssocID="{E9413B2C-7746-9848-B835-6E4EE53D421C}" presName="imageaccent1" presStyleCnt="0"/>
      <dgm:spPr/>
      <dgm:t>
        <a:bodyPr/>
        <a:lstStyle/>
        <a:p>
          <a:endParaRPr lang="en-US"/>
        </a:p>
      </dgm:t>
    </dgm:pt>
    <dgm:pt modelId="{9464C797-4D73-ED4C-94F5-0CA24424D67B}" type="pres">
      <dgm:prSet presAssocID="{E9413B2C-7746-9848-B835-6E4EE53D421C}" presName="accentRepeatNode" presStyleLbl="solidAlignAcc1" presStyleIdx="1" presStyleCnt="16"/>
      <dgm:spPr/>
      <dgm:t>
        <a:bodyPr/>
        <a:lstStyle/>
        <a:p>
          <a:endParaRPr lang="en-US"/>
        </a:p>
      </dgm:t>
    </dgm:pt>
    <dgm:pt modelId="{3FDE4672-FCC6-964D-9A3D-712D223CEED7}" type="pres">
      <dgm:prSet presAssocID="{CC39DF2D-3244-384D-959B-2409873AF2A1}" presName="text2" presStyleCnt="0"/>
      <dgm:spPr/>
      <dgm:t>
        <a:bodyPr/>
        <a:lstStyle/>
        <a:p>
          <a:endParaRPr lang="en-US"/>
        </a:p>
      </dgm:t>
    </dgm:pt>
    <dgm:pt modelId="{23E6EF69-FCAF-CA46-8325-796C3322CC0A}" type="pres">
      <dgm:prSet presAssocID="{CC39DF2D-3244-384D-959B-2409873AF2A1}" presName="textRepeatNode" presStyleLbl="alignNode1" presStyleIdx="1" presStyleCnt="8" custLinFactNeighborX="87642" custLinFactNeighborY="56517">
        <dgm:presLayoutVars>
          <dgm:chMax val="0"/>
          <dgm:chPref val="0"/>
          <dgm:bulletEnabled val="1"/>
        </dgm:presLayoutVars>
      </dgm:prSet>
      <dgm:spPr/>
      <dgm:t>
        <a:bodyPr/>
        <a:lstStyle/>
        <a:p>
          <a:endParaRPr lang="en-US"/>
        </a:p>
      </dgm:t>
    </dgm:pt>
    <dgm:pt modelId="{9A4A1B11-38FB-734F-9AE5-73C52787D52B}" type="pres">
      <dgm:prSet presAssocID="{CC39DF2D-3244-384D-959B-2409873AF2A1}" presName="textaccent2" presStyleCnt="0"/>
      <dgm:spPr/>
      <dgm:t>
        <a:bodyPr/>
        <a:lstStyle/>
        <a:p>
          <a:endParaRPr lang="en-US"/>
        </a:p>
      </dgm:t>
    </dgm:pt>
    <dgm:pt modelId="{1ACF0DC4-5C6A-D749-AC31-A649B263A71B}" type="pres">
      <dgm:prSet presAssocID="{CC39DF2D-3244-384D-959B-2409873AF2A1}" presName="accentRepeatNode" presStyleLbl="solidAlignAcc1" presStyleIdx="2" presStyleCnt="16"/>
      <dgm:spPr/>
      <dgm:t>
        <a:bodyPr/>
        <a:lstStyle/>
        <a:p>
          <a:endParaRPr lang="en-US"/>
        </a:p>
      </dgm:t>
    </dgm:pt>
    <dgm:pt modelId="{F31D436C-CE96-AA45-807B-534D9DEB2615}" type="pres">
      <dgm:prSet presAssocID="{D6DB8DB6-A87E-6B48-AD88-860EA36F27DC}" presName="image2" presStyleCnt="0"/>
      <dgm:spPr/>
      <dgm:t>
        <a:bodyPr/>
        <a:lstStyle/>
        <a:p>
          <a:endParaRPr lang="en-US"/>
        </a:p>
      </dgm:t>
    </dgm:pt>
    <dgm:pt modelId="{01257819-FCEB-F94D-8FD5-A92DD3824A35}" type="pres">
      <dgm:prSet presAssocID="{D6DB8DB6-A87E-6B48-AD88-860EA36F27DC}" presName="imageRepeatNode" presStyleLbl="alignAcc1" presStyleIdx="1" presStyleCnt="8" custLinFactNeighborX="-82937" custLinFactNeighborY="-59616"/>
      <dgm:spPr/>
      <dgm:t>
        <a:bodyPr/>
        <a:lstStyle/>
        <a:p>
          <a:endParaRPr lang="en-US"/>
        </a:p>
      </dgm:t>
    </dgm:pt>
    <dgm:pt modelId="{BD45CBEB-2B77-5C4F-967B-1D1E2E413308}" type="pres">
      <dgm:prSet presAssocID="{D6DB8DB6-A87E-6B48-AD88-860EA36F27DC}" presName="imageaccent2" presStyleCnt="0"/>
      <dgm:spPr/>
      <dgm:t>
        <a:bodyPr/>
        <a:lstStyle/>
        <a:p>
          <a:endParaRPr lang="en-US"/>
        </a:p>
      </dgm:t>
    </dgm:pt>
    <dgm:pt modelId="{2EECA2EF-0963-E048-9514-7FD8B6002160}" type="pres">
      <dgm:prSet presAssocID="{D6DB8DB6-A87E-6B48-AD88-860EA36F27DC}" presName="accentRepeatNode" presStyleLbl="solidAlignAcc1" presStyleIdx="3" presStyleCnt="16"/>
      <dgm:spPr/>
      <dgm:t>
        <a:bodyPr/>
        <a:lstStyle/>
        <a:p>
          <a:endParaRPr lang="en-US"/>
        </a:p>
      </dgm:t>
    </dgm:pt>
    <dgm:pt modelId="{3DD13D6B-C538-304D-8518-0AFE3C64805C}" type="pres">
      <dgm:prSet presAssocID="{626A317E-AAD9-D945-877A-0BEE8679E235}" presName="text3" presStyleCnt="0"/>
      <dgm:spPr/>
      <dgm:t>
        <a:bodyPr/>
        <a:lstStyle/>
        <a:p>
          <a:endParaRPr lang="en-US"/>
        </a:p>
      </dgm:t>
    </dgm:pt>
    <dgm:pt modelId="{6041D6F7-CC04-144E-BAC2-27545D31E826}" type="pres">
      <dgm:prSet presAssocID="{626A317E-AAD9-D945-877A-0BEE8679E235}" presName="textRepeatNode" presStyleLbl="alignNode1" presStyleIdx="2" presStyleCnt="8">
        <dgm:presLayoutVars>
          <dgm:chMax val="0"/>
          <dgm:chPref val="0"/>
          <dgm:bulletEnabled val="1"/>
        </dgm:presLayoutVars>
      </dgm:prSet>
      <dgm:spPr/>
      <dgm:t>
        <a:bodyPr/>
        <a:lstStyle/>
        <a:p>
          <a:endParaRPr lang="en-US"/>
        </a:p>
      </dgm:t>
    </dgm:pt>
    <dgm:pt modelId="{80FB0BC2-1007-5248-A1F5-B0B76925A504}" type="pres">
      <dgm:prSet presAssocID="{626A317E-AAD9-D945-877A-0BEE8679E235}" presName="textaccent3" presStyleCnt="0"/>
      <dgm:spPr/>
      <dgm:t>
        <a:bodyPr/>
        <a:lstStyle/>
        <a:p>
          <a:endParaRPr lang="en-US"/>
        </a:p>
      </dgm:t>
    </dgm:pt>
    <dgm:pt modelId="{11A057AB-2367-214B-8E74-34B1303567EF}" type="pres">
      <dgm:prSet presAssocID="{626A317E-AAD9-D945-877A-0BEE8679E235}" presName="accentRepeatNode" presStyleLbl="solidAlignAcc1" presStyleIdx="4" presStyleCnt="16"/>
      <dgm:spPr/>
      <dgm:t>
        <a:bodyPr/>
        <a:lstStyle/>
        <a:p>
          <a:endParaRPr lang="en-US"/>
        </a:p>
      </dgm:t>
    </dgm:pt>
    <dgm:pt modelId="{118B5EA4-7499-194B-B6A7-8EBB7AC02BEF}" type="pres">
      <dgm:prSet presAssocID="{DAF4487B-B1DE-324F-AC4A-5D77139690F6}" presName="image3" presStyleCnt="0"/>
      <dgm:spPr/>
      <dgm:t>
        <a:bodyPr/>
        <a:lstStyle/>
        <a:p>
          <a:endParaRPr lang="en-US"/>
        </a:p>
      </dgm:t>
    </dgm:pt>
    <dgm:pt modelId="{13371B1A-44CC-8442-9B64-F2B51EE97855}" type="pres">
      <dgm:prSet presAssocID="{DAF4487B-B1DE-324F-AC4A-5D77139690F6}" presName="imageRepeatNode" presStyleLbl="alignAcc1" presStyleIdx="2" presStyleCnt="8"/>
      <dgm:spPr/>
      <dgm:t>
        <a:bodyPr/>
        <a:lstStyle/>
        <a:p>
          <a:endParaRPr lang="en-US"/>
        </a:p>
      </dgm:t>
    </dgm:pt>
    <dgm:pt modelId="{330A367A-F9D9-EB4A-8F3C-2353D92F6386}" type="pres">
      <dgm:prSet presAssocID="{DAF4487B-B1DE-324F-AC4A-5D77139690F6}" presName="imageaccent3" presStyleCnt="0"/>
      <dgm:spPr/>
      <dgm:t>
        <a:bodyPr/>
        <a:lstStyle/>
        <a:p>
          <a:endParaRPr lang="en-US"/>
        </a:p>
      </dgm:t>
    </dgm:pt>
    <dgm:pt modelId="{DC18519B-27C5-194F-86D6-EAB8621EF866}" type="pres">
      <dgm:prSet presAssocID="{DAF4487B-B1DE-324F-AC4A-5D77139690F6}" presName="accentRepeatNode" presStyleLbl="solidAlignAcc1" presStyleIdx="5" presStyleCnt="16"/>
      <dgm:spPr/>
      <dgm:t>
        <a:bodyPr/>
        <a:lstStyle/>
        <a:p>
          <a:endParaRPr lang="en-US"/>
        </a:p>
      </dgm:t>
    </dgm:pt>
    <dgm:pt modelId="{A8FCBA59-941C-004F-B70B-1E2514DC8F99}" type="pres">
      <dgm:prSet presAssocID="{B3E5A62B-D93C-3A4D-AB2B-152BDF01BE7E}" presName="text4" presStyleCnt="0"/>
      <dgm:spPr/>
      <dgm:t>
        <a:bodyPr/>
        <a:lstStyle/>
        <a:p>
          <a:endParaRPr lang="en-US"/>
        </a:p>
      </dgm:t>
    </dgm:pt>
    <dgm:pt modelId="{43FB894B-837D-AF4D-A566-D1FB99F1619A}" type="pres">
      <dgm:prSet presAssocID="{B3E5A62B-D93C-3A4D-AB2B-152BDF01BE7E}" presName="textRepeatNode" presStyleLbl="alignNode1" presStyleIdx="3" presStyleCnt="8">
        <dgm:presLayoutVars>
          <dgm:chMax val="0"/>
          <dgm:chPref val="0"/>
          <dgm:bulletEnabled val="1"/>
        </dgm:presLayoutVars>
      </dgm:prSet>
      <dgm:spPr/>
      <dgm:t>
        <a:bodyPr/>
        <a:lstStyle/>
        <a:p>
          <a:endParaRPr lang="en-US"/>
        </a:p>
      </dgm:t>
    </dgm:pt>
    <dgm:pt modelId="{FF9E9D2A-70A2-1149-8B0F-31E70F5502EC}" type="pres">
      <dgm:prSet presAssocID="{B3E5A62B-D93C-3A4D-AB2B-152BDF01BE7E}" presName="textaccent4" presStyleCnt="0"/>
      <dgm:spPr/>
      <dgm:t>
        <a:bodyPr/>
        <a:lstStyle/>
        <a:p>
          <a:endParaRPr lang="en-US"/>
        </a:p>
      </dgm:t>
    </dgm:pt>
    <dgm:pt modelId="{19F2FAC8-1CC5-7A49-85F3-91C9C6AD07FD}" type="pres">
      <dgm:prSet presAssocID="{B3E5A62B-D93C-3A4D-AB2B-152BDF01BE7E}" presName="accentRepeatNode" presStyleLbl="solidAlignAcc1" presStyleIdx="6" presStyleCnt="16"/>
      <dgm:spPr/>
      <dgm:t>
        <a:bodyPr/>
        <a:lstStyle/>
        <a:p>
          <a:endParaRPr lang="en-US"/>
        </a:p>
      </dgm:t>
    </dgm:pt>
    <dgm:pt modelId="{6422AB4C-A883-7F43-93BA-3DB8211302B7}" type="pres">
      <dgm:prSet presAssocID="{CDF482B1-4F92-EE43-957B-8B0A03E9AC46}" presName="image4" presStyleCnt="0"/>
      <dgm:spPr/>
      <dgm:t>
        <a:bodyPr/>
        <a:lstStyle/>
        <a:p>
          <a:endParaRPr lang="en-US"/>
        </a:p>
      </dgm:t>
    </dgm:pt>
    <dgm:pt modelId="{12AE4FAC-8673-9140-B78F-A6CB6775B835}" type="pres">
      <dgm:prSet presAssocID="{CDF482B1-4F92-EE43-957B-8B0A03E9AC46}" presName="imageRepeatNode" presStyleLbl="alignAcc1" presStyleIdx="3" presStyleCnt="8"/>
      <dgm:spPr/>
      <dgm:t>
        <a:bodyPr/>
        <a:lstStyle/>
        <a:p>
          <a:endParaRPr lang="en-US"/>
        </a:p>
      </dgm:t>
    </dgm:pt>
    <dgm:pt modelId="{05C712D0-8734-7E42-B9A4-DA43239D3C1C}" type="pres">
      <dgm:prSet presAssocID="{CDF482B1-4F92-EE43-957B-8B0A03E9AC46}" presName="imageaccent4" presStyleCnt="0"/>
      <dgm:spPr/>
      <dgm:t>
        <a:bodyPr/>
        <a:lstStyle/>
        <a:p>
          <a:endParaRPr lang="en-US"/>
        </a:p>
      </dgm:t>
    </dgm:pt>
    <dgm:pt modelId="{399C7980-0F7E-534A-8AF3-D97EA8ECB3F4}" type="pres">
      <dgm:prSet presAssocID="{CDF482B1-4F92-EE43-957B-8B0A03E9AC46}" presName="accentRepeatNode" presStyleLbl="solidAlignAcc1" presStyleIdx="7" presStyleCnt="16"/>
      <dgm:spPr/>
      <dgm:t>
        <a:bodyPr/>
        <a:lstStyle/>
        <a:p>
          <a:endParaRPr lang="en-US"/>
        </a:p>
      </dgm:t>
    </dgm:pt>
    <dgm:pt modelId="{D92A9AEF-0410-8C47-8B6C-B46AED0F0836}" type="pres">
      <dgm:prSet presAssocID="{CC263064-1868-2443-804F-45483197E1FD}" presName="text5" presStyleCnt="0"/>
      <dgm:spPr/>
      <dgm:t>
        <a:bodyPr/>
        <a:lstStyle/>
        <a:p>
          <a:endParaRPr lang="en-US"/>
        </a:p>
      </dgm:t>
    </dgm:pt>
    <dgm:pt modelId="{FB1B4EDC-E95C-E54A-8316-472FAE34D1BF}" type="pres">
      <dgm:prSet presAssocID="{CC263064-1868-2443-804F-45483197E1FD}" presName="textRepeatNode" presStyleLbl="alignNode1" presStyleIdx="4" presStyleCnt="8">
        <dgm:presLayoutVars>
          <dgm:chMax val="0"/>
          <dgm:chPref val="0"/>
          <dgm:bulletEnabled val="1"/>
        </dgm:presLayoutVars>
      </dgm:prSet>
      <dgm:spPr/>
      <dgm:t>
        <a:bodyPr/>
        <a:lstStyle/>
        <a:p>
          <a:endParaRPr lang="en-US"/>
        </a:p>
      </dgm:t>
    </dgm:pt>
    <dgm:pt modelId="{5B0ACC64-D47E-7F4C-8755-FF3A496D1C9F}" type="pres">
      <dgm:prSet presAssocID="{CC263064-1868-2443-804F-45483197E1FD}" presName="textaccent5" presStyleCnt="0"/>
      <dgm:spPr/>
      <dgm:t>
        <a:bodyPr/>
        <a:lstStyle/>
        <a:p>
          <a:endParaRPr lang="en-US"/>
        </a:p>
      </dgm:t>
    </dgm:pt>
    <dgm:pt modelId="{6A810AD4-3AB5-D041-BDF6-BD512544E2AA}" type="pres">
      <dgm:prSet presAssocID="{CC263064-1868-2443-804F-45483197E1FD}" presName="accentRepeatNode" presStyleLbl="solidAlignAcc1" presStyleIdx="8" presStyleCnt="16"/>
      <dgm:spPr/>
      <dgm:t>
        <a:bodyPr/>
        <a:lstStyle/>
        <a:p>
          <a:endParaRPr lang="en-US"/>
        </a:p>
      </dgm:t>
    </dgm:pt>
    <dgm:pt modelId="{0A11E2A4-1808-DA4E-8826-FF78D2F03DB3}" type="pres">
      <dgm:prSet presAssocID="{C943CF49-38A6-8D4B-A21D-7F580984FE4E}" presName="image5" presStyleCnt="0"/>
      <dgm:spPr/>
      <dgm:t>
        <a:bodyPr/>
        <a:lstStyle/>
        <a:p>
          <a:endParaRPr lang="en-US"/>
        </a:p>
      </dgm:t>
    </dgm:pt>
    <dgm:pt modelId="{71BA41BA-EBD3-BB46-A720-DB30D1DCEBE5}" type="pres">
      <dgm:prSet presAssocID="{C943CF49-38A6-8D4B-A21D-7F580984FE4E}" presName="imageRepeatNode" presStyleLbl="alignAcc1" presStyleIdx="4" presStyleCnt="8"/>
      <dgm:spPr/>
      <dgm:t>
        <a:bodyPr/>
        <a:lstStyle/>
        <a:p>
          <a:endParaRPr lang="en-US"/>
        </a:p>
      </dgm:t>
    </dgm:pt>
    <dgm:pt modelId="{B055007D-4E76-0742-BD02-D9B065A5E826}" type="pres">
      <dgm:prSet presAssocID="{C943CF49-38A6-8D4B-A21D-7F580984FE4E}" presName="imageaccent5" presStyleCnt="0"/>
      <dgm:spPr/>
      <dgm:t>
        <a:bodyPr/>
        <a:lstStyle/>
        <a:p>
          <a:endParaRPr lang="en-US"/>
        </a:p>
      </dgm:t>
    </dgm:pt>
    <dgm:pt modelId="{2C2BA988-107C-304D-91D3-C6B1915D87B5}" type="pres">
      <dgm:prSet presAssocID="{C943CF49-38A6-8D4B-A21D-7F580984FE4E}" presName="accentRepeatNode" presStyleLbl="solidAlignAcc1" presStyleIdx="9" presStyleCnt="16"/>
      <dgm:spPr/>
      <dgm:t>
        <a:bodyPr/>
        <a:lstStyle/>
        <a:p>
          <a:endParaRPr lang="en-US"/>
        </a:p>
      </dgm:t>
    </dgm:pt>
    <dgm:pt modelId="{6928B9A8-CB77-E44C-B3FE-AE78E70AB20F}" type="pres">
      <dgm:prSet presAssocID="{09141997-F21A-ED43-9186-19481E1887C4}" presName="text6" presStyleCnt="0"/>
      <dgm:spPr/>
      <dgm:t>
        <a:bodyPr/>
        <a:lstStyle/>
        <a:p>
          <a:endParaRPr lang="en-US"/>
        </a:p>
      </dgm:t>
    </dgm:pt>
    <dgm:pt modelId="{C853046E-FB11-C94B-9F0B-91AC702358F4}" type="pres">
      <dgm:prSet presAssocID="{09141997-F21A-ED43-9186-19481E1887C4}" presName="textRepeatNode" presStyleLbl="alignNode1" presStyleIdx="5" presStyleCnt="8">
        <dgm:presLayoutVars>
          <dgm:chMax val="0"/>
          <dgm:chPref val="0"/>
          <dgm:bulletEnabled val="1"/>
        </dgm:presLayoutVars>
      </dgm:prSet>
      <dgm:spPr/>
      <dgm:t>
        <a:bodyPr/>
        <a:lstStyle/>
        <a:p>
          <a:endParaRPr lang="en-US"/>
        </a:p>
      </dgm:t>
    </dgm:pt>
    <dgm:pt modelId="{8CA2353A-E699-D740-BC84-2E23736F9C70}" type="pres">
      <dgm:prSet presAssocID="{09141997-F21A-ED43-9186-19481E1887C4}" presName="textaccent6" presStyleCnt="0"/>
      <dgm:spPr/>
      <dgm:t>
        <a:bodyPr/>
        <a:lstStyle/>
        <a:p>
          <a:endParaRPr lang="en-US"/>
        </a:p>
      </dgm:t>
    </dgm:pt>
    <dgm:pt modelId="{241D8AF9-596D-7648-85DA-1B76F80FE40D}" type="pres">
      <dgm:prSet presAssocID="{09141997-F21A-ED43-9186-19481E1887C4}" presName="accentRepeatNode" presStyleLbl="solidAlignAcc1" presStyleIdx="10" presStyleCnt="16"/>
      <dgm:spPr/>
      <dgm:t>
        <a:bodyPr/>
        <a:lstStyle/>
        <a:p>
          <a:endParaRPr lang="en-US"/>
        </a:p>
      </dgm:t>
    </dgm:pt>
    <dgm:pt modelId="{AEE0A3A9-3683-6A48-91BC-15A968256FBF}" type="pres">
      <dgm:prSet presAssocID="{FEF40CCB-7251-F047-8004-84301898BDDD}" presName="image6" presStyleCnt="0"/>
      <dgm:spPr/>
      <dgm:t>
        <a:bodyPr/>
        <a:lstStyle/>
        <a:p>
          <a:endParaRPr lang="en-US"/>
        </a:p>
      </dgm:t>
    </dgm:pt>
    <dgm:pt modelId="{79FF724B-D000-DB4A-B330-6DC708160D38}" type="pres">
      <dgm:prSet presAssocID="{FEF40CCB-7251-F047-8004-84301898BDDD}" presName="imageRepeatNode" presStyleLbl="alignAcc1" presStyleIdx="5" presStyleCnt="8"/>
      <dgm:spPr/>
      <dgm:t>
        <a:bodyPr/>
        <a:lstStyle/>
        <a:p>
          <a:endParaRPr lang="en-US"/>
        </a:p>
      </dgm:t>
    </dgm:pt>
    <dgm:pt modelId="{CB7AA247-F469-5A4C-B1A2-944A75663034}" type="pres">
      <dgm:prSet presAssocID="{FEF40CCB-7251-F047-8004-84301898BDDD}" presName="imageaccent6" presStyleCnt="0"/>
      <dgm:spPr/>
      <dgm:t>
        <a:bodyPr/>
        <a:lstStyle/>
        <a:p>
          <a:endParaRPr lang="en-US"/>
        </a:p>
      </dgm:t>
    </dgm:pt>
    <dgm:pt modelId="{656662C9-147D-3648-8669-AE7A6AC4841C}" type="pres">
      <dgm:prSet presAssocID="{FEF40CCB-7251-F047-8004-84301898BDDD}" presName="accentRepeatNode" presStyleLbl="solidAlignAcc1" presStyleIdx="11" presStyleCnt="16"/>
      <dgm:spPr/>
      <dgm:t>
        <a:bodyPr/>
        <a:lstStyle/>
        <a:p>
          <a:endParaRPr lang="en-US"/>
        </a:p>
      </dgm:t>
    </dgm:pt>
    <dgm:pt modelId="{8864DF68-555F-9848-A9EB-E116392DDA25}" type="pres">
      <dgm:prSet presAssocID="{7609276C-5780-EC4B-9E83-C03B71CF924A}" presName="text7" presStyleCnt="0"/>
      <dgm:spPr/>
      <dgm:t>
        <a:bodyPr/>
        <a:lstStyle/>
        <a:p>
          <a:endParaRPr lang="en-US"/>
        </a:p>
      </dgm:t>
    </dgm:pt>
    <dgm:pt modelId="{11F65324-8D7F-1C4D-B988-09F23EDC0117}" type="pres">
      <dgm:prSet presAssocID="{7609276C-5780-EC4B-9E83-C03B71CF924A}" presName="textRepeatNode" presStyleLbl="alignNode1" presStyleIdx="6" presStyleCnt="8" custLinFactNeighborX="-588" custLinFactNeighborY="-4296">
        <dgm:presLayoutVars>
          <dgm:chMax val="0"/>
          <dgm:chPref val="0"/>
          <dgm:bulletEnabled val="1"/>
        </dgm:presLayoutVars>
      </dgm:prSet>
      <dgm:spPr/>
      <dgm:t>
        <a:bodyPr/>
        <a:lstStyle/>
        <a:p>
          <a:endParaRPr lang="en-US"/>
        </a:p>
      </dgm:t>
    </dgm:pt>
    <dgm:pt modelId="{EB0F9C5C-6990-B041-A891-3B1099A6C13C}" type="pres">
      <dgm:prSet presAssocID="{7609276C-5780-EC4B-9E83-C03B71CF924A}" presName="textaccent7" presStyleCnt="0"/>
      <dgm:spPr/>
      <dgm:t>
        <a:bodyPr/>
        <a:lstStyle/>
        <a:p>
          <a:endParaRPr lang="en-US"/>
        </a:p>
      </dgm:t>
    </dgm:pt>
    <dgm:pt modelId="{C8221314-FBC6-DF40-BD58-638F80962719}" type="pres">
      <dgm:prSet presAssocID="{7609276C-5780-EC4B-9E83-C03B71CF924A}" presName="accentRepeatNode" presStyleLbl="solidAlignAcc1" presStyleIdx="12" presStyleCnt="16"/>
      <dgm:spPr/>
      <dgm:t>
        <a:bodyPr/>
        <a:lstStyle/>
        <a:p>
          <a:endParaRPr lang="en-US"/>
        </a:p>
      </dgm:t>
    </dgm:pt>
    <dgm:pt modelId="{8A6E9D22-83FC-5345-B8F0-2CF97DCEB125}" type="pres">
      <dgm:prSet presAssocID="{78A73CAB-F27C-BE43-8207-C7AC1EA957C6}" presName="image7" presStyleCnt="0"/>
      <dgm:spPr/>
      <dgm:t>
        <a:bodyPr/>
        <a:lstStyle/>
        <a:p>
          <a:endParaRPr lang="en-US"/>
        </a:p>
      </dgm:t>
    </dgm:pt>
    <dgm:pt modelId="{8054CE0E-36C9-5841-9CAE-A66A2D0B3D5E}" type="pres">
      <dgm:prSet presAssocID="{78A73CAB-F27C-BE43-8207-C7AC1EA957C6}" presName="imageRepeatNode" presStyleLbl="alignAcc1" presStyleIdx="6" presStyleCnt="8" custLinFactX="200000" custLinFactNeighborX="228316" custLinFactNeighborY="-59897"/>
      <dgm:spPr/>
      <dgm:t>
        <a:bodyPr/>
        <a:lstStyle/>
        <a:p>
          <a:endParaRPr lang="en-US"/>
        </a:p>
      </dgm:t>
    </dgm:pt>
    <dgm:pt modelId="{97DCF8C1-AFF0-CD45-AAA9-F0D7F6A2DB28}" type="pres">
      <dgm:prSet presAssocID="{78A73CAB-F27C-BE43-8207-C7AC1EA957C6}" presName="imageaccent7" presStyleCnt="0"/>
      <dgm:spPr/>
      <dgm:t>
        <a:bodyPr/>
        <a:lstStyle/>
        <a:p>
          <a:endParaRPr lang="en-US"/>
        </a:p>
      </dgm:t>
    </dgm:pt>
    <dgm:pt modelId="{FD795913-1E6F-354A-8BB2-48099CF3C666}" type="pres">
      <dgm:prSet presAssocID="{78A73CAB-F27C-BE43-8207-C7AC1EA957C6}" presName="accentRepeatNode" presStyleLbl="solidAlignAcc1" presStyleIdx="13" presStyleCnt="16"/>
      <dgm:spPr/>
      <dgm:t>
        <a:bodyPr/>
        <a:lstStyle/>
        <a:p>
          <a:endParaRPr lang="en-US"/>
        </a:p>
      </dgm:t>
    </dgm:pt>
    <dgm:pt modelId="{F353D10E-455B-1B4C-A6D0-CC4A61A96BD8}" type="pres">
      <dgm:prSet presAssocID="{CBA3A7E4-11F0-7E4F-8641-007ECC5EB9AC}" presName="text8" presStyleCnt="0"/>
      <dgm:spPr/>
      <dgm:t>
        <a:bodyPr/>
        <a:lstStyle/>
        <a:p>
          <a:endParaRPr lang="en-US"/>
        </a:p>
      </dgm:t>
    </dgm:pt>
    <dgm:pt modelId="{D2095F1F-C60E-8C40-8B2D-6AD5DC614AB8}" type="pres">
      <dgm:prSet presAssocID="{CBA3A7E4-11F0-7E4F-8641-007ECC5EB9AC}" presName="textRepeatNode" presStyleLbl="alignNode1" presStyleIdx="7" presStyleCnt="8" custLinFactY="-12380" custLinFactNeighborX="525" custLinFactNeighborY="-100000">
        <dgm:presLayoutVars>
          <dgm:chMax val="0"/>
          <dgm:chPref val="0"/>
          <dgm:bulletEnabled val="1"/>
        </dgm:presLayoutVars>
      </dgm:prSet>
      <dgm:spPr/>
      <dgm:t>
        <a:bodyPr/>
        <a:lstStyle/>
        <a:p>
          <a:endParaRPr lang="en-US"/>
        </a:p>
      </dgm:t>
    </dgm:pt>
    <dgm:pt modelId="{D2BD5199-14B3-994E-AA90-D1C4454743E8}" type="pres">
      <dgm:prSet presAssocID="{CBA3A7E4-11F0-7E4F-8641-007ECC5EB9AC}" presName="textaccent8" presStyleCnt="0"/>
      <dgm:spPr/>
      <dgm:t>
        <a:bodyPr/>
        <a:lstStyle/>
        <a:p>
          <a:endParaRPr lang="en-US"/>
        </a:p>
      </dgm:t>
    </dgm:pt>
    <dgm:pt modelId="{6CF1E931-D698-2E42-BEE4-A66A8266A1E4}" type="pres">
      <dgm:prSet presAssocID="{CBA3A7E4-11F0-7E4F-8641-007ECC5EB9AC}" presName="accentRepeatNode" presStyleLbl="solidAlignAcc1" presStyleIdx="14" presStyleCnt="16" custFlipVert="1" custFlipHor="1" custScaleX="84964" custScaleY="93459" custLinFactX="-1232150" custLinFactY="-496915" custLinFactNeighborX="-1300000" custLinFactNeighborY="-500000"/>
      <dgm:spPr/>
      <dgm:t>
        <a:bodyPr/>
        <a:lstStyle/>
        <a:p>
          <a:endParaRPr lang="en-US"/>
        </a:p>
      </dgm:t>
    </dgm:pt>
    <dgm:pt modelId="{8E70D7A6-621C-F142-B1E6-DBCAD3F7A47B}" type="pres">
      <dgm:prSet presAssocID="{AF2D9600-1696-FB4C-AB58-ECC69555A64A}" presName="image8" presStyleCnt="0"/>
      <dgm:spPr/>
      <dgm:t>
        <a:bodyPr/>
        <a:lstStyle/>
        <a:p>
          <a:endParaRPr lang="en-US"/>
        </a:p>
      </dgm:t>
    </dgm:pt>
    <dgm:pt modelId="{F2E65CC7-0473-4B48-A93D-5B34C2999A23}" type="pres">
      <dgm:prSet presAssocID="{AF2D9600-1696-FB4C-AB58-ECC69555A64A}" presName="imageRepeatNode" presStyleLbl="alignAcc1" presStyleIdx="7" presStyleCnt="8" custLinFactX="-70836" custLinFactY="-129333" custLinFactNeighborX="-100000" custLinFactNeighborY="-200000"/>
      <dgm:spPr/>
      <dgm:t>
        <a:bodyPr/>
        <a:lstStyle/>
        <a:p>
          <a:endParaRPr lang="en-US"/>
        </a:p>
      </dgm:t>
    </dgm:pt>
    <dgm:pt modelId="{501B1F87-4B91-F446-8C2B-006BAF3FE082}" type="pres">
      <dgm:prSet presAssocID="{AF2D9600-1696-FB4C-AB58-ECC69555A64A}" presName="imageaccent8" presStyleCnt="0"/>
      <dgm:spPr/>
      <dgm:t>
        <a:bodyPr/>
        <a:lstStyle/>
        <a:p>
          <a:endParaRPr lang="en-US"/>
        </a:p>
      </dgm:t>
    </dgm:pt>
    <dgm:pt modelId="{D735D33C-E1B3-0942-B763-C732273F61F9}" type="pres">
      <dgm:prSet presAssocID="{AF2D9600-1696-FB4C-AB58-ECC69555A64A}" presName="accentRepeatNode" presStyleLbl="solidAlignAcc1" presStyleIdx="15" presStyleCnt="16" custFlipVert="0" custFlipHor="1" custScaleX="139820" custScaleY="130948" custLinFactX="92937" custLinFactY="-500000" custLinFactNeighborX="100000" custLinFactNeighborY="-569402"/>
      <dgm:spPr/>
      <dgm:t>
        <a:bodyPr/>
        <a:lstStyle/>
        <a:p>
          <a:endParaRPr lang="en-US"/>
        </a:p>
      </dgm:t>
    </dgm:pt>
  </dgm:ptLst>
  <dgm:cxnLst>
    <dgm:cxn modelId="{12BEC5D1-800E-9C41-A895-D11C42E7B0F4}" type="presOf" srcId="{626A317E-AAD9-D945-877A-0BEE8679E235}" destId="{6041D6F7-CC04-144E-BAC2-27545D31E826}" srcOrd="0" destOrd="0" presId="urn:microsoft.com/office/officeart/2008/layout/HexagonCluster"/>
    <dgm:cxn modelId="{BBF976C3-BC5F-A946-8B64-0A1192912B10}" type="presOf" srcId="{CDF482B1-4F92-EE43-957B-8B0A03E9AC46}" destId="{12AE4FAC-8673-9140-B78F-A6CB6775B835}" srcOrd="0" destOrd="0" presId="urn:microsoft.com/office/officeart/2008/layout/HexagonCluster"/>
    <dgm:cxn modelId="{B3F682C9-C25A-D14A-80DE-2482EADC1C1E}" srcId="{A513068C-DFBE-6140-A7E0-C12F85417C17}" destId="{B3E5A62B-D93C-3A4D-AB2B-152BDF01BE7E}" srcOrd="3" destOrd="0" parTransId="{8CA8A4D9-4645-4B44-A2C8-D01A17EBDFF5}" sibTransId="{CDF482B1-4F92-EE43-957B-8B0A03E9AC46}"/>
    <dgm:cxn modelId="{A7002DBB-C95D-014C-A07A-42EDE655593E}" type="presOf" srcId="{09141997-F21A-ED43-9186-19481E1887C4}" destId="{C853046E-FB11-C94B-9F0B-91AC702358F4}" srcOrd="0" destOrd="0" presId="urn:microsoft.com/office/officeart/2008/layout/HexagonCluster"/>
    <dgm:cxn modelId="{8BD850AA-E0B4-6342-9C7E-59DEF4947841}" srcId="{A513068C-DFBE-6140-A7E0-C12F85417C17}" destId="{CBA3A7E4-11F0-7E4F-8641-007ECC5EB9AC}" srcOrd="7" destOrd="0" parTransId="{8A484DBC-B7F8-FE4E-A19A-A8AE3EE71D77}" sibTransId="{AF2D9600-1696-FB4C-AB58-ECC69555A64A}"/>
    <dgm:cxn modelId="{A0FB2D4E-FDDB-474D-9BDC-DFDB2E161B1E}" type="presOf" srcId="{CBA3A7E4-11F0-7E4F-8641-007ECC5EB9AC}" destId="{D2095F1F-C60E-8C40-8B2D-6AD5DC614AB8}" srcOrd="0" destOrd="0" presId="urn:microsoft.com/office/officeart/2008/layout/HexagonCluster"/>
    <dgm:cxn modelId="{36433C5E-0CA6-9E47-95F9-1FCEE34728A3}" type="presOf" srcId="{A513068C-DFBE-6140-A7E0-C12F85417C17}" destId="{24E67F24-FC3B-294E-99EB-9A692136DB12}" srcOrd="0" destOrd="0" presId="urn:microsoft.com/office/officeart/2008/layout/HexagonCluster"/>
    <dgm:cxn modelId="{78678A46-0977-1448-A7F7-1E5DA8FEEBB0}" type="presOf" srcId="{7609276C-5780-EC4B-9E83-C03B71CF924A}" destId="{11F65324-8D7F-1C4D-B988-09F23EDC0117}" srcOrd="0" destOrd="0" presId="urn:microsoft.com/office/officeart/2008/layout/HexagonCluster"/>
    <dgm:cxn modelId="{5BFEEB13-5D96-954B-B742-3AF210D59AA6}" type="presOf" srcId="{78A73CAB-F27C-BE43-8207-C7AC1EA957C6}" destId="{8054CE0E-36C9-5841-9CAE-A66A2D0B3D5E}" srcOrd="0" destOrd="0" presId="urn:microsoft.com/office/officeart/2008/layout/HexagonCluster"/>
    <dgm:cxn modelId="{9EAE30D4-083E-F54B-8D9B-B12D5FFC84BE}" type="presOf" srcId="{C943CF49-38A6-8D4B-A21D-7F580984FE4E}" destId="{71BA41BA-EBD3-BB46-A720-DB30D1DCEBE5}" srcOrd="0" destOrd="0" presId="urn:microsoft.com/office/officeart/2008/layout/HexagonCluster"/>
    <dgm:cxn modelId="{AB90B49B-585B-1F44-B2CD-E879058802BF}" srcId="{A513068C-DFBE-6140-A7E0-C12F85417C17}" destId="{09141997-F21A-ED43-9186-19481E1887C4}" srcOrd="5" destOrd="0" parTransId="{4C3F5D48-D7BF-854C-A007-118B1E2A628D}" sibTransId="{FEF40CCB-7251-F047-8004-84301898BDDD}"/>
    <dgm:cxn modelId="{619AEF5D-3232-574A-B630-52B7F8BD6531}" srcId="{A513068C-DFBE-6140-A7E0-C12F85417C17}" destId="{7609276C-5780-EC4B-9E83-C03B71CF924A}" srcOrd="6" destOrd="0" parTransId="{6466F432-7050-6248-A47F-EB429E199733}" sibTransId="{78A73CAB-F27C-BE43-8207-C7AC1EA957C6}"/>
    <dgm:cxn modelId="{048D5C13-3B10-544E-8E7B-B0074EE38F58}" type="presOf" srcId="{AF2D9600-1696-FB4C-AB58-ECC69555A64A}" destId="{F2E65CC7-0473-4B48-A93D-5B34C2999A23}" srcOrd="0" destOrd="0" presId="urn:microsoft.com/office/officeart/2008/layout/HexagonCluster"/>
    <dgm:cxn modelId="{74E1D418-7424-A74B-9520-7A5BF5AD6331}" type="presOf" srcId="{B3E5A62B-D93C-3A4D-AB2B-152BDF01BE7E}" destId="{43FB894B-837D-AF4D-A566-D1FB99F1619A}" srcOrd="0" destOrd="0" presId="urn:microsoft.com/office/officeart/2008/layout/HexagonCluster"/>
    <dgm:cxn modelId="{0ECBC33E-AD77-9E4E-9D65-5531E92FF8B7}" type="presOf" srcId="{E9413B2C-7746-9848-B835-6E4EE53D421C}" destId="{38159103-5920-2843-9FAB-BF1DBCA56B54}" srcOrd="0" destOrd="0" presId="urn:microsoft.com/office/officeart/2008/layout/HexagonCluster"/>
    <dgm:cxn modelId="{F14D62A9-D632-7A47-B24A-94D3F4BCEF2F}" type="presOf" srcId="{DAF4487B-B1DE-324F-AC4A-5D77139690F6}" destId="{13371B1A-44CC-8442-9B64-F2B51EE97855}" srcOrd="0" destOrd="0" presId="urn:microsoft.com/office/officeart/2008/layout/HexagonCluster"/>
    <dgm:cxn modelId="{9E735F33-F062-774B-8200-A7964A614F19}" srcId="{A513068C-DFBE-6140-A7E0-C12F85417C17}" destId="{626A317E-AAD9-D945-877A-0BEE8679E235}" srcOrd="2" destOrd="0" parTransId="{8E14EE9C-5818-9042-A2EF-914C3294516C}" sibTransId="{DAF4487B-B1DE-324F-AC4A-5D77139690F6}"/>
    <dgm:cxn modelId="{0619BC85-7D6B-8747-B59E-667AC4C144FA}" type="presOf" srcId="{CC263064-1868-2443-804F-45483197E1FD}" destId="{FB1B4EDC-E95C-E54A-8316-472FAE34D1BF}" srcOrd="0" destOrd="0" presId="urn:microsoft.com/office/officeart/2008/layout/HexagonCluster"/>
    <dgm:cxn modelId="{70E45099-768A-AB41-B056-53BAE3674B36}" type="presOf" srcId="{CC39DF2D-3244-384D-959B-2409873AF2A1}" destId="{23E6EF69-FCAF-CA46-8325-796C3322CC0A}" srcOrd="0" destOrd="0" presId="urn:microsoft.com/office/officeart/2008/layout/HexagonCluster"/>
    <dgm:cxn modelId="{93248B15-BDE9-AF40-BC33-9D0C5B10B20A}" srcId="{A513068C-DFBE-6140-A7E0-C12F85417C17}" destId="{CC263064-1868-2443-804F-45483197E1FD}" srcOrd="4" destOrd="0" parTransId="{13820CC4-0F1B-164C-A297-09BD0998E17B}" sibTransId="{C943CF49-38A6-8D4B-A21D-7F580984FE4E}"/>
    <dgm:cxn modelId="{D8261295-74ED-944A-BEB0-018D65DBF575}" srcId="{A513068C-DFBE-6140-A7E0-C12F85417C17}" destId="{BB024CDE-8439-B34D-9EEC-E86BDF2B66B0}" srcOrd="0" destOrd="0" parTransId="{2DD076F1-EFEC-F143-8471-BE49B4532F89}" sibTransId="{E9413B2C-7746-9848-B835-6E4EE53D421C}"/>
    <dgm:cxn modelId="{66B7679D-161D-DC40-8B42-77686387E910}" type="presOf" srcId="{D6DB8DB6-A87E-6B48-AD88-860EA36F27DC}" destId="{01257819-FCEB-F94D-8FD5-A92DD3824A35}" srcOrd="0" destOrd="0" presId="urn:microsoft.com/office/officeart/2008/layout/HexagonCluster"/>
    <dgm:cxn modelId="{2FB8261F-D807-DA41-A871-E58C356ECD97}" type="presOf" srcId="{FEF40CCB-7251-F047-8004-84301898BDDD}" destId="{79FF724B-D000-DB4A-B330-6DC708160D38}" srcOrd="0" destOrd="0" presId="urn:microsoft.com/office/officeart/2008/layout/HexagonCluster"/>
    <dgm:cxn modelId="{0516F002-197F-EB46-94B9-AA443AE7B4CC}" type="presOf" srcId="{BB024CDE-8439-B34D-9EEC-E86BDF2B66B0}" destId="{2087A3B1-87CC-9849-B1EE-328B53AF9C7E}" srcOrd="0" destOrd="0" presId="urn:microsoft.com/office/officeart/2008/layout/HexagonCluster"/>
    <dgm:cxn modelId="{701153DE-6C9B-F142-9C51-CEF1CF4546C7}" srcId="{A513068C-DFBE-6140-A7E0-C12F85417C17}" destId="{CC39DF2D-3244-384D-959B-2409873AF2A1}" srcOrd="1" destOrd="0" parTransId="{F4456673-50CD-DC40-84B2-A157CCA452F2}" sibTransId="{D6DB8DB6-A87E-6B48-AD88-860EA36F27DC}"/>
    <dgm:cxn modelId="{19035362-022E-3748-8E22-47A01F119127}" type="presParOf" srcId="{24E67F24-FC3B-294E-99EB-9A692136DB12}" destId="{CD3C00F5-A97A-0349-9CA3-47AFB5394ACF}" srcOrd="0" destOrd="0" presId="urn:microsoft.com/office/officeart/2008/layout/HexagonCluster"/>
    <dgm:cxn modelId="{F81509F3-F523-B245-A5FB-1B5723D495A7}" type="presParOf" srcId="{CD3C00F5-A97A-0349-9CA3-47AFB5394ACF}" destId="{2087A3B1-87CC-9849-B1EE-328B53AF9C7E}" srcOrd="0" destOrd="0" presId="urn:microsoft.com/office/officeart/2008/layout/HexagonCluster"/>
    <dgm:cxn modelId="{B2B0A756-D921-774E-BFAF-1DD965A6AD45}" type="presParOf" srcId="{24E67F24-FC3B-294E-99EB-9A692136DB12}" destId="{4FEE6115-2560-4340-9419-8D88E4F145D1}" srcOrd="1" destOrd="0" presId="urn:microsoft.com/office/officeart/2008/layout/HexagonCluster"/>
    <dgm:cxn modelId="{D96A9EDA-6BAC-2F42-A4A6-7BD046F585CD}" type="presParOf" srcId="{4FEE6115-2560-4340-9419-8D88E4F145D1}" destId="{E1F2407A-84A0-2347-A225-C21CE8A9786E}" srcOrd="0" destOrd="0" presId="urn:microsoft.com/office/officeart/2008/layout/HexagonCluster"/>
    <dgm:cxn modelId="{A1D475FD-4A22-E74F-8523-6157CC841B97}" type="presParOf" srcId="{24E67F24-FC3B-294E-99EB-9A692136DB12}" destId="{22814D4F-0F66-9B42-A806-CDC53BDBEEDF}" srcOrd="2" destOrd="0" presId="urn:microsoft.com/office/officeart/2008/layout/HexagonCluster"/>
    <dgm:cxn modelId="{C94706D9-31F4-9944-9685-04FDFFDA587B}" type="presParOf" srcId="{22814D4F-0F66-9B42-A806-CDC53BDBEEDF}" destId="{38159103-5920-2843-9FAB-BF1DBCA56B54}" srcOrd="0" destOrd="0" presId="urn:microsoft.com/office/officeart/2008/layout/HexagonCluster"/>
    <dgm:cxn modelId="{08111997-AF4D-7647-9308-9C60C54EFB30}" type="presParOf" srcId="{24E67F24-FC3B-294E-99EB-9A692136DB12}" destId="{A3E138E2-1F14-CE4D-8EB0-4994FFEDD164}" srcOrd="3" destOrd="0" presId="urn:microsoft.com/office/officeart/2008/layout/HexagonCluster"/>
    <dgm:cxn modelId="{E8B60773-84C4-AB4C-8452-26D45482E3F9}" type="presParOf" srcId="{A3E138E2-1F14-CE4D-8EB0-4994FFEDD164}" destId="{9464C797-4D73-ED4C-94F5-0CA24424D67B}" srcOrd="0" destOrd="0" presId="urn:microsoft.com/office/officeart/2008/layout/HexagonCluster"/>
    <dgm:cxn modelId="{9B476FC2-26A1-DE40-ABD8-8B20C38F2A81}" type="presParOf" srcId="{24E67F24-FC3B-294E-99EB-9A692136DB12}" destId="{3FDE4672-FCC6-964D-9A3D-712D223CEED7}" srcOrd="4" destOrd="0" presId="urn:microsoft.com/office/officeart/2008/layout/HexagonCluster"/>
    <dgm:cxn modelId="{0CB2971A-3A7B-A64C-ACD3-91939EB5A6E0}" type="presParOf" srcId="{3FDE4672-FCC6-964D-9A3D-712D223CEED7}" destId="{23E6EF69-FCAF-CA46-8325-796C3322CC0A}" srcOrd="0" destOrd="0" presId="urn:microsoft.com/office/officeart/2008/layout/HexagonCluster"/>
    <dgm:cxn modelId="{712E8286-8979-3E45-9F54-131EC0C43E41}" type="presParOf" srcId="{24E67F24-FC3B-294E-99EB-9A692136DB12}" destId="{9A4A1B11-38FB-734F-9AE5-73C52787D52B}" srcOrd="5" destOrd="0" presId="urn:microsoft.com/office/officeart/2008/layout/HexagonCluster"/>
    <dgm:cxn modelId="{5DBD8136-3C94-6642-BE70-21EB83D4E268}" type="presParOf" srcId="{9A4A1B11-38FB-734F-9AE5-73C52787D52B}" destId="{1ACF0DC4-5C6A-D749-AC31-A649B263A71B}" srcOrd="0" destOrd="0" presId="urn:microsoft.com/office/officeart/2008/layout/HexagonCluster"/>
    <dgm:cxn modelId="{5918F29D-B990-8240-B736-EE9C58202A2E}" type="presParOf" srcId="{24E67F24-FC3B-294E-99EB-9A692136DB12}" destId="{F31D436C-CE96-AA45-807B-534D9DEB2615}" srcOrd="6" destOrd="0" presId="urn:microsoft.com/office/officeart/2008/layout/HexagonCluster"/>
    <dgm:cxn modelId="{1C4F173F-AB5F-A445-A222-F60ED7D80AA9}" type="presParOf" srcId="{F31D436C-CE96-AA45-807B-534D9DEB2615}" destId="{01257819-FCEB-F94D-8FD5-A92DD3824A35}" srcOrd="0" destOrd="0" presId="urn:microsoft.com/office/officeart/2008/layout/HexagonCluster"/>
    <dgm:cxn modelId="{EBC319D0-823F-C642-9581-3FCF3FEB54E1}" type="presParOf" srcId="{24E67F24-FC3B-294E-99EB-9A692136DB12}" destId="{BD45CBEB-2B77-5C4F-967B-1D1E2E413308}" srcOrd="7" destOrd="0" presId="urn:microsoft.com/office/officeart/2008/layout/HexagonCluster"/>
    <dgm:cxn modelId="{22BA29B4-AA4F-0A49-A169-E77CFF6B4522}" type="presParOf" srcId="{BD45CBEB-2B77-5C4F-967B-1D1E2E413308}" destId="{2EECA2EF-0963-E048-9514-7FD8B6002160}" srcOrd="0" destOrd="0" presId="urn:microsoft.com/office/officeart/2008/layout/HexagonCluster"/>
    <dgm:cxn modelId="{6D116F36-879A-FF47-8486-14690E44B66C}" type="presParOf" srcId="{24E67F24-FC3B-294E-99EB-9A692136DB12}" destId="{3DD13D6B-C538-304D-8518-0AFE3C64805C}" srcOrd="8" destOrd="0" presId="urn:microsoft.com/office/officeart/2008/layout/HexagonCluster"/>
    <dgm:cxn modelId="{4D3AEE45-66EF-5E43-9EF9-AA6507F17A35}" type="presParOf" srcId="{3DD13D6B-C538-304D-8518-0AFE3C64805C}" destId="{6041D6F7-CC04-144E-BAC2-27545D31E826}" srcOrd="0" destOrd="0" presId="urn:microsoft.com/office/officeart/2008/layout/HexagonCluster"/>
    <dgm:cxn modelId="{937691C9-BDE3-A541-B005-F154B167AEC6}" type="presParOf" srcId="{24E67F24-FC3B-294E-99EB-9A692136DB12}" destId="{80FB0BC2-1007-5248-A1F5-B0B76925A504}" srcOrd="9" destOrd="0" presId="urn:microsoft.com/office/officeart/2008/layout/HexagonCluster"/>
    <dgm:cxn modelId="{A9B98D69-D3A6-784F-B440-2D0619FC90E4}" type="presParOf" srcId="{80FB0BC2-1007-5248-A1F5-B0B76925A504}" destId="{11A057AB-2367-214B-8E74-34B1303567EF}" srcOrd="0" destOrd="0" presId="urn:microsoft.com/office/officeart/2008/layout/HexagonCluster"/>
    <dgm:cxn modelId="{16AF72D6-E6F1-124F-9333-5ABB03EB2BC7}" type="presParOf" srcId="{24E67F24-FC3B-294E-99EB-9A692136DB12}" destId="{118B5EA4-7499-194B-B6A7-8EBB7AC02BEF}" srcOrd="10" destOrd="0" presId="urn:microsoft.com/office/officeart/2008/layout/HexagonCluster"/>
    <dgm:cxn modelId="{83EA922A-B31C-CB40-8E84-35884C649DC4}" type="presParOf" srcId="{118B5EA4-7499-194B-B6A7-8EBB7AC02BEF}" destId="{13371B1A-44CC-8442-9B64-F2B51EE97855}" srcOrd="0" destOrd="0" presId="urn:microsoft.com/office/officeart/2008/layout/HexagonCluster"/>
    <dgm:cxn modelId="{307B04F7-BF43-254B-AA28-25293E733CAB}" type="presParOf" srcId="{24E67F24-FC3B-294E-99EB-9A692136DB12}" destId="{330A367A-F9D9-EB4A-8F3C-2353D92F6386}" srcOrd="11" destOrd="0" presId="urn:microsoft.com/office/officeart/2008/layout/HexagonCluster"/>
    <dgm:cxn modelId="{035AC52C-7840-A44C-BCDA-218A561B9875}" type="presParOf" srcId="{330A367A-F9D9-EB4A-8F3C-2353D92F6386}" destId="{DC18519B-27C5-194F-86D6-EAB8621EF866}" srcOrd="0" destOrd="0" presId="urn:microsoft.com/office/officeart/2008/layout/HexagonCluster"/>
    <dgm:cxn modelId="{27C00564-D123-F944-B12D-A7241FAC6AB8}" type="presParOf" srcId="{24E67F24-FC3B-294E-99EB-9A692136DB12}" destId="{A8FCBA59-941C-004F-B70B-1E2514DC8F99}" srcOrd="12" destOrd="0" presId="urn:microsoft.com/office/officeart/2008/layout/HexagonCluster"/>
    <dgm:cxn modelId="{3F9980D9-551D-C748-9B75-EA049D3BD0FE}" type="presParOf" srcId="{A8FCBA59-941C-004F-B70B-1E2514DC8F99}" destId="{43FB894B-837D-AF4D-A566-D1FB99F1619A}" srcOrd="0" destOrd="0" presId="urn:microsoft.com/office/officeart/2008/layout/HexagonCluster"/>
    <dgm:cxn modelId="{F1011235-861A-DE46-BA81-318007A096DB}" type="presParOf" srcId="{24E67F24-FC3B-294E-99EB-9A692136DB12}" destId="{FF9E9D2A-70A2-1149-8B0F-31E70F5502EC}" srcOrd="13" destOrd="0" presId="urn:microsoft.com/office/officeart/2008/layout/HexagonCluster"/>
    <dgm:cxn modelId="{95D3E72B-3999-3048-A6EC-263E5232E869}" type="presParOf" srcId="{FF9E9D2A-70A2-1149-8B0F-31E70F5502EC}" destId="{19F2FAC8-1CC5-7A49-85F3-91C9C6AD07FD}" srcOrd="0" destOrd="0" presId="urn:microsoft.com/office/officeart/2008/layout/HexagonCluster"/>
    <dgm:cxn modelId="{1218B939-FE39-9744-A592-83F7B10E6BD7}" type="presParOf" srcId="{24E67F24-FC3B-294E-99EB-9A692136DB12}" destId="{6422AB4C-A883-7F43-93BA-3DB8211302B7}" srcOrd="14" destOrd="0" presId="urn:microsoft.com/office/officeart/2008/layout/HexagonCluster"/>
    <dgm:cxn modelId="{A920A8E0-3D27-AB4C-900E-45F955C3939D}" type="presParOf" srcId="{6422AB4C-A883-7F43-93BA-3DB8211302B7}" destId="{12AE4FAC-8673-9140-B78F-A6CB6775B835}" srcOrd="0" destOrd="0" presId="urn:microsoft.com/office/officeart/2008/layout/HexagonCluster"/>
    <dgm:cxn modelId="{FDB02F48-8593-684D-AACC-6DC4736C4CFA}" type="presParOf" srcId="{24E67F24-FC3B-294E-99EB-9A692136DB12}" destId="{05C712D0-8734-7E42-B9A4-DA43239D3C1C}" srcOrd="15" destOrd="0" presId="urn:microsoft.com/office/officeart/2008/layout/HexagonCluster"/>
    <dgm:cxn modelId="{12FCB20F-6932-A74F-8B23-B54A561EDDEB}" type="presParOf" srcId="{05C712D0-8734-7E42-B9A4-DA43239D3C1C}" destId="{399C7980-0F7E-534A-8AF3-D97EA8ECB3F4}" srcOrd="0" destOrd="0" presId="urn:microsoft.com/office/officeart/2008/layout/HexagonCluster"/>
    <dgm:cxn modelId="{2B0D98BD-AA9A-8848-8CA3-115FCB27C074}" type="presParOf" srcId="{24E67F24-FC3B-294E-99EB-9A692136DB12}" destId="{D92A9AEF-0410-8C47-8B6C-B46AED0F0836}" srcOrd="16" destOrd="0" presId="urn:microsoft.com/office/officeart/2008/layout/HexagonCluster"/>
    <dgm:cxn modelId="{C4BE7338-9E61-EE41-8F4D-A87EC5C6CAA7}" type="presParOf" srcId="{D92A9AEF-0410-8C47-8B6C-B46AED0F0836}" destId="{FB1B4EDC-E95C-E54A-8316-472FAE34D1BF}" srcOrd="0" destOrd="0" presId="urn:microsoft.com/office/officeart/2008/layout/HexagonCluster"/>
    <dgm:cxn modelId="{EDE9E8DB-4473-2048-A87C-8F3855110CCD}" type="presParOf" srcId="{24E67F24-FC3B-294E-99EB-9A692136DB12}" destId="{5B0ACC64-D47E-7F4C-8755-FF3A496D1C9F}" srcOrd="17" destOrd="0" presId="urn:microsoft.com/office/officeart/2008/layout/HexagonCluster"/>
    <dgm:cxn modelId="{738A93AA-9C6C-AD4A-97EC-93ADB67C7AD5}" type="presParOf" srcId="{5B0ACC64-D47E-7F4C-8755-FF3A496D1C9F}" destId="{6A810AD4-3AB5-D041-BDF6-BD512544E2AA}" srcOrd="0" destOrd="0" presId="urn:microsoft.com/office/officeart/2008/layout/HexagonCluster"/>
    <dgm:cxn modelId="{3E925428-5692-5145-A113-21F7589DAE57}" type="presParOf" srcId="{24E67F24-FC3B-294E-99EB-9A692136DB12}" destId="{0A11E2A4-1808-DA4E-8826-FF78D2F03DB3}" srcOrd="18" destOrd="0" presId="urn:microsoft.com/office/officeart/2008/layout/HexagonCluster"/>
    <dgm:cxn modelId="{8DC0E499-9DAE-9746-9DF1-26E1598E17BA}" type="presParOf" srcId="{0A11E2A4-1808-DA4E-8826-FF78D2F03DB3}" destId="{71BA41BA-EBD3-BB46-A720-DB30D1DCEBE5}" srcOrd="0" destOrd="0" presId="urn:microsoft.com/office/officeart/2008/layout/HexagonCluster"/>
    <dgm:cxn modelId="{36301218-ACB4-4E4D-8F8B-BEBF962D15B7}" type="presParOf" srcId="{24E67F24-FC3B-294E-99EB-9A692136DB12}" destId="{B055007D-4E76-0742-BD02-D9B065A5E826}" srcOrd="19" destOrd="0" presId="urn:microsoft.com/office/officeart/2008/layout/HexagonCluster"/>
    <dgm:cxn modelId="{D4DC7010-3F3A-794D-A3F5-12C64D9AA325}" type="presParOf" srcId="{B055007D-4E76-0742-BD02-D9B065A5E826}" destId="{2C2BA988-107C-304D-91D3-C6B1915D87B5}" srcOrd="0" destOrd="0" presId="urn:microsoft.com/office/officeart/2008/layout/HexagonCluster"/>
    <dgm:cxn modelId="{C90180B9-C391-6545-81FF-DC030BE58743}" type="presParOf" srcId="{24E67F24-FC3B-294E-99EB-9A692136DB12}" destId="{6928B9A8-CB77-E44C-B3FE-AE78E70AB20F}" srcOrd="20" destOrd="0" presId="urn:microsoft.com/office/officeart/2008/layout/HexagonCluster"/>
    <dgm:cxn modelId="{8DBB5960-E471-F043-AC8D-B43EB7B5DD86}" type="presParOf" srcId="{6928B9A8-CB77-E44C-B3FE-AE78E70AB20F}" destId="{C853046E-FB11-C94B-9F0B-91AC702358F4}" srcOrd="0" destOrd="0" presId="urn:microsoft.com/office/officeart/2008/layout/HexagonCluster"/>
    <dgm:cxn modelId="{C0CC83DD-945A-674B-AD4D-3F6C1242A336}" type="presParOf" srcId="{24E67F24-FC3B-294E-99EB-9A692136DB12}" destId="{8CA2353A-E699-D740-BC84-2E23736F9C70}" srcOrd="21" destOrd="0" presId="urn:microsoft.com/office/officeart/2008/layout/HexagonCluster"/>
    <dgm:cxn modelId="{BBE1C6A4-2F32-4247-84D0-951B0A94BD77}" type="presParOf" srcId="{8CA2353A-E699-D740-BC84-2E23736F9C70}" destId="{241D8AF9-596D-7648-85DA-1B76F80FE40D}" srcOrd="0" destOrd="0" presId="urn:microsoft.com/office/officeart/2008/layout/HexagonCluster"/>
    <dgm:cxn modelId="{0470A158-6CCF-B347-8C96-CCBA9BD2146C}" type="presParOf" srcId="{24E67F24-FC3B-294E-99EB-9A692136DB12}" destId="{AEE0A3A9-3683-6A48-91BC-15A968256FBF}" srcOrd="22" destOrd="0" presId="urn:microsoft.com/office/officeart/2008/layout/HexagonCluster"/>
    <dgm:cxn modelId="{D74728A5-3C7D-0246-BDD0-A5131F8CC524}" type="presParOf" srcId="{AEE0A3A9-3683-6A48-91BC-15A968256FBF}" destId="{79FF724B-D000-DB4A-B330-6DC708160D38}" srcOrd="0" destOrd="0" presId="urn:microsoft.com/office/officeart/2008/layout/HexagonCluster"/>
    <dgm:cxn modelId="{FA15834E-BC8A-FA4E-BBA9-8C56536FBA6B}" type="presParOf" srcId="{24E67F24-FC3B-294E-99EB-9A692136DB12}" destId="{CB7AA247-F469-5A4C-B1A2-944A75663034}" srcOrd="23" destOrd="0" presId="urn:microsoft.com/office/officeart/2008/layout/HexagonCluster"/>
    <dgm:cxn modelId="{CB6AE9BE-C0B7-7145-A900-5BAF46CF4470}" type="presParOf" srcId="{CB7AA247-F469-5A4C-B1A2-944A75663034}" destId="{656662C9-147D-3648-8669-AE7A6AC4841C}" srcOrd="0" destOrd="0" presId="urn:microsoft.com/office/officeart/2008/layout/HexagonCluster"/>
    <dgm:cxn modelId="{1F4F7F2D-D619-104A-B573-D41018917561}" type="presParOf" srcId="{24E67F24-FC3B-294E-99EB-9A692136DB12}" destId="{8864DF68-555F-9848-A9EB-E116392DDA25}" srcOrd="24" destOrd="0" presId="urn:microsoft.com/office/officeart/2008/layout/HexagonCluster"/>
    <dgm:cxn modelId="{2C0FA845-51BF-4A4B-92E4-174AE4FC5C48}" type="presParOf" srcId="{8864DF68-555F-9848-A9EB-E116392DDA25}" destId="{11F65324-8D7F-1C4D-B988-09F23EDC0117}" srcOrd="0" destOrd="0" presId="urn:microsoft.com/office/officeart/2008/layout/HexagonCluster"/>
    <dgm:cxn modelId="{99099B85-E9F5-5C43-8D9A-435D66571B25}" type="presParOf" srcId="{24E67F24-FC3B-294E-99EB-9A692136DB12}" destId="{EB0F9C5C-6990-B041-A891-3B1099A6C13C}" srcOrd="25" destOrd="0" presId="urn:microsoft.com/office/officeart/2008/layout/HexagonCluster"/>
    <dgm:cxn modelId="{226846EF-3FF2-4B46-B00A-327BF2945DA8}" type="presParOf" srcId="{EB0F9C5C-6990-B041-A891-3B1099A6C13C}" destId="{C8221314-FBC6-DF40-BD58-638F80962719}" srcOrd="0" destOrd="0" presId="urn:microsoft.com/office/officeart/2008/layout/HexagonCluster"/>
    <dgm:cxn modelId="{1782005D-2763-B747-8710-578F6F553E4E}" type="presParOf" srcId="{24E67F24-FC3B-294E-99EB-9A692136DB12}" destId="{8A6E9D22-83FC-5345-B8F0-2CF97DCEB125}" srcOrd="26" destOrd="0" presId="urn:microsoft.com/office/officeart/2008/layout/HexagonCluster"/>
    <dgm:cxn modelId="{714E8674-AA07-F14D-B44C-1C655741EE75}" type="presParOf" srcId="{8A6E9D22-83FC-5345-B8F0-2CF97DCEB125}" destId="{8054CE0E-36C9-5841-9CAE-A66A2D0B3D5E}" srcOrd="0" destOrd="0" presId="urn:microsoft.com/office/officeart/2008/layout/HexagonCluster"/>
    <dgm:cxn modelId="{E40E94EE-37B6-054F-A750-330D06C25888}" type="presParOf" srcId="{24E67F24-FC3B-294E-99EB-9A692136DB12}" destId="{97DCF8C1-AFF0-CD45-AAA9-F0D7F6A2DB28}" srcOrd="27" destOrd="0" presId="urn:microsoft.com/office/officeart/2008/layout/HexagonCluster"/>
    <dgm:cxn modelId="{C0A05FBC-7C28-3B4C-ACAF-048CD5389FB2}" type="presParOf" srcId="{97DCF8C1-AFF0-CD45-AAA9-F0D7F6A2DB28}" destId="{FD795913-1E6F-354A-8BB2-48099CF3C666}" srcOrd="0" destOrd="0" presId="urn:microsoft.com/office/officeart/2008/layout/HexagonCluster"/>
    <dgm:cxn modelId="{B75B9FF8-960D-AF40-AA51-85AE624BC377}" type="presParOf" srcId="{24E67F24-FC3B-294E-99EB-9A692136DB12}" destId="{F353D10E-455B-1B4C-A6D0-CC4A61A96BD8}" srcOrd="28" destOrd="0" presId="urn:microsoft.com/office/officeart/2008/layout/HexagonCluster"/>
    <dgm:cxn modelId="{ED05AF58-965D-924E-A164-4EE7B8A2680B}" type="presParOf" srcId="{F353D10E-455B-1B4C-A6D0-CC4A61A96BD8}" destId="{D2095F1F-C60E-8C40-8B2D-6AD5DC614AB8}" srcOrd="0" destOrd="0" presId="urn:microsoft.com/office/officeart/2008/layout/HexagonCluster"/>
    <dgm:cxn modelId="{13B52800-70C2-2847-AAD9-987738D72C69}" type="presParOf" srcId="{24E67F24-FC3B-294E-99EB-9A692136DB12}" destId="{D2BD5199-14B3-994E-AA90-D1C4454743E8}" srcOrd="29" destOrd="0" presId="urn:microsoft.com/office/officeart/2008/layout/HexagonCluster"/>
    <dgm:cxn modelId="{12F90BA9-F3C3-9048-A273-E62209D568DD}" type="presParOf" srcId="{D2BD5199-14B3-994E-AA90-D1C4454743E8}" destId="{6CF1E931-D698-2E42-BEE4-A66A8266A1E4}" srcOrd="0" destOrd="0" presId="urn:microsoft.com/office/officeart/2008/layout/HexagonCluster"/>
    <dgm:cxn modelId="{AC156252-E652-894D-9D37-AF3E6383E79D}" type="presParOf" srcId="{24E67F24-FC3B-294E-99EB-9A692136DB12}" destId="{8E70D7A6-621C-F142-B1E6-DBCAD3F7A47B}" srcOrd="30" destOrd="0" presId="urn:microsoft.com/office/officeart/2008/layout/HexagonCluster"/>
    <dgm:cxn modelId="{F2BE3714-CD61-314C-96F3-0C08941D33F0}" type="presParOf" srcId="{8E70D7A6-621C-F142-B1E6-DBCAD3F7A47B}" destId="{F2E65CC7-0473-4B48-A93D-5B34C2999A23}" srcOrd="0" destOrd="0" presId="urn:microsoft.com/office/officeart/2008/layout/HexagonCluster"/>
    <dgm:cxn modelId="{5A3DA952-1FED-F84C-9AB3-CCCCC08ED473}" type="presParOf" srcId="{24E67F24-FC3B-294E-99EB-9A692136DB12}" destId="{501B1F87-4B91-F446-8C2B-006BAF3FE082}" srcOrd="31" destOrd="0" presId="urn:microsoft.com/office/officeart/2008/layout/HexagonCluster"/>
    <dgm:cxn modelId="{53369F18-4191-3746-BF95-8C3CF39A39BA}" type="presParOf" srcId="{501B1F87-4B91-F446-8C2B-006BAF3FE082}" destId="{D735D33C-E1B3-0942-B763-C732273F61F9}"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7A3B1-87CC-9849-B1EE-328B53AF9C7E}">
      <dsp:nvSpPr>
        <dsp:cNvPr id="0" name=""/>
        <dsp:cNvSpPr/>
      </dsp:nvSpPr>
      <dsp:spPr>
        <a:xfrm>
          <a:off x="982094" y="2250576"/>
          <a:ext cx="1127455" cy="967788"/>
        </a:xfrm>
        <a:prstGeom prst="hexagon">
          <a:avLst>
            <a:gd name="adj" fmla="val 25000"/>
            <a:gd name="vf" fmla="val 11547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28575" cap="flat" cmpd="sng" algn="ctr">
          <a:solidFill>
            <a:srgbClr val="8A8ABC"/>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22275" rtl="0">
            <a:lnSpc>
              <a:spcPct val="90000"/>
            </a:lnSpc>
            <a:spcBef>
              <a:spcPct val="0"/>
            </a:spcBef>
            <a:spcAft>
              <a:spcPct val="35000"/>
            </a:spcAft>
          </a:pPr>
          <a:r>
            <a:rPr lang="en-US" sz="950" kern="1200" dirty="0" smtClean="0"/>
            <a:t>Workforce development agencies</a:t>
          </a:r>
          <a:endParaRPr lang="en-US" sz="950" kern="1200" dirty="0"/>
        </a:p>
      </dsp:txBody>
      <dsp:txXfrm>
        <a:off x="1156698" y="2400453"/>
        <a:ext cx="778247" cy="668034"/>
      </dsp:txXfrm>
    </dsp:sp>
    <dsp:sp modelId="{E1F2407A-84A0-2347-A225-C21CE8A9786E}">
      <dsp:nvSpPr>
        <dsp:cNvPr id="0" name=""/>
        <dsp:cNvSpPr/>
      </dsp:nvSpPr>
      <dsp:spPr>
        <a:xfrm>
          <a:off x="996937" y="2701119"/>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8159103-5920-2843-9FAB-BF1DBCA56B54}">
      <dsp:nvSpPr>
        <dsp:cNvPr id="0" name=""/>
        <dsp:cNvSpPr/>
      </dsp:nvSpPr>
      <dsp:spPr>
        <a:xfrm>
          <a:off x="0" y="1733331"/>
          <a:ext cx="1127455" cy="967788"/>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464C797-4D73-ED4C-94F5-0CA24424D67B}">
      <dsp:nvSpPr>
        <dsp:cNvPr id="0" name=""/>
        <dsp:cNvSpPr/>
      </dsp:nvSpPr>
      <dsp:spPr>
        <a:xfrm>
          <a:off x="772001" y="2572691"/>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E6EF69-FCAF-CA46-8325-796C3322CC0A}">
      <dsp:nvSpPr>
        <dsp:cNvPr id="0" name=""/>
        <dsp:cNvSpPr/>
      </dsp:nvSpPr>
      <dsp:spPr>
        <a:xfrm>
          <a:off x="2927849" y="2277369"/>
          <a:ext cx="1127455" cy="967788"/>
        </a:xfrm>
        <a:prstGeom prst="hexagon">
          <a:avLst>
            <a:gd name="adj" fmla="val 25000"/>
            <a:gd name="vf" fmla="val 115470"/>
          </a:avLst>
        </a:prstGeom>
        <a:noFill/>
        <a:ln w="28575" cap="flat" cmpd="sng" algn="ctr">
          <a:solidFill>
            <a:srgbClr val="8A8ABC"/>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22275" rtl="0">
            <a:lnSpc>
              <a:spcPct val="90000"/>
            </a:lnSpc>
            <a:spcBef>
              <a:spcPct val="0"/>
            </a:spcBef>
            <a:spcAft>
              <a:spcPct val="35000"/>
            </a:spcAft>
          </a:pPr>
          <a:r>
            <a:rPr lang="en-US" sz="950" kern="1200" dirty="0" smtClean="0"/>
            <a:t>Community-based programs </a:t>
          </a:r>
          <a:endParaRPr lang="en-US" sz="950" kern="1200" dirty="0"/>
        </a:p>
      </dsp:txBody>
      <dsp:txXfrm>
        <a:off x="3102453" y="2427246"/>
        <a:ext cx="778247" cy="668034"/>
      </dsp:txXfrm>
    </dsp:sp>
    <dsp:sp modelId="{1ACF0DC4-5C6A-D749-AC31-A649B263A71B}">
      <dsp:nvSpPr>
        <dsp:cNvPr id="0" name=""/>
        <dsp:cNvSpPr/>
      </dsp:nvSpPr>
      <dsp:spPr>
        <a:xfrm>
          <a:off x="2715891" y="2567568"/>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257819-FCEB-F94D-8FD5-A92DD3824A35}">
      <dsp:nvSpPr>
        <dsp:cNvPr id="0" name=""/>
        <dsp:cNvSpPr/>
      </dsp:nvSpPr>
      <dsp:spPr>
        <a:xfrm>
          <a:off x="1975202" y="1689481"/>
          <a:ext cx="1127455" cy="967788"/>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EECA2EF-0963-E048-9514-7FD8B6002160}">
      <dsp:nvSpPr>
        <dsp:cNvPr id="0" name=""/>
        <dsp:cNvSpPr/>
      </dsp:nvSpPr>
      <dsp:spPr>
        <a:xfrm>
          <a:off x="2937356" y="2697095"/>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041D6F7-CC04-144E-BAC2-27545D31E826}">
      <dsp:nvSpPr>
        <dsp:cNvPr id="0" name=""/>
        <dsp:cNvSpPr/>
      </dsp:nvSpPr>
      <dsp:spPr>
        <a:xfrm>
          <a:off x="969862" y="1198395"/>
          <a:ext cx="1127455" cy="967788"/>
        </a:xfrm>
        <a:prstGeom prst="hexagon">
          <a:avLst>
            <a:gd name="adj" fmla="val 25000"/>
            <a:gd name="vf" fmla="val 11547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28575" cap="flat" cmpd="sng" algn="ctr">
          <a:solidFill>
            <a:srgbClr val="8A8ABC"/>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22275" rtl="0">
            <a:lnSpc>
              <a:spcPct val="90000"/>
            </a:lnSpc>
            <a:spcBef>
              <a:spcPct val="0"/>
            </a:spcBef>
            <a:spcAft>
              <a:spcPct val="35000"/>
            </a:spcAft>
          </a:pPr>
          <a:r>
            <a:rPr lang="en-US" sz="950" kern="1200" dirty="0" smtClean="0"/>
            <a:t>Adult </a:t>
          </a:r>
          <a:r>
            <a:rPr lang="en-US" sz="950" kern="1200" dirty="0" err="1" smtClean="0"/>
            <a:t>ed</a:t>
          </a:r>
          <a:r>
            <a:rPr lang="en-US" sz="950" kern="1200" dirty="0" smtClean="0"/>
            <a:t> professional organizations</a:t>
          </a:r>
          <a:endParaRPr lang="en-US" sz="950" kern="1200" dirty="0"/>
        </a:p>
      </dsp:txBody>
      <dsp:txXfrm>
        <a:off x="1144466" y="1348272"/>
        <a:ext cx="778247" cy="668034"/>
      </dsp:txXfrm>
    </dsp:sp>
    <dsp:sp modelId="{11A057AB-2367-214B-8E74-34B1303567EF}">
      <dsp:nvSpPr>
        <dsp:cNvPr id="0" name=""/>
        <dsp:cNvSpPr/>
      </dsp:nvSpPr>
      <dsp:spPr>
        <a:xfrm>
          <a:off x="1737004" y="1211567"/>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3371B1A-44CC-8442-9B64-F2B51EE97855}">
      <dsp:nvSpPr>
        <dsp:cNvPr id="0" name=""/>
        <dsp:cNvSpPr/>
      </dsp:nvSpPr>
      <dsp:spPr>
        <a:xfrm>
          <a:off x="1939724" y="660166"/>
          <a:ext cx="1127455" cy="96778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C18519B-27C5-194F-86D6-EAB8621EF866}">
      <dsp:nvSpPr>
        <dsp:cNvPr id="0" name=""/>
        <dsp:cNvSpPr/>
      </dsp:nvSpPr>
      <dsp:spPr>
        <a:xfrm>
          <a:off x="1972353" y="1088993"/>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FB894B-837D-AF4D-A566-D1FB99F1619A}">
      <dsp:nvSpPr>
        <dsp:cNvPr id="0" name=""/>
        <dsp:cNvSpPr/>
      </dsp:nvSpPr>
      <dsp:spPr>
        <a:xfrm>
          <a:off x="2910280" y="1196200"/>
          <a:ext cx="1127455" cy="967788"/>
        </a:xfrm>
        <a:prstGeom prst="hexagon">
          <a:avLst>
            <a:gd name="adj" fmla="val 25000"/>
            <a:gd name="vf" fmla="val 11547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28575" cap="flat" cmpd="sng" algn="ctr">
          <a:solidFill>
            <a:srgbClr val="8A8ABC"/>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22275" rtl="0">
            <a:lnSpc>
              <a:spcPct val="90000"/>
            </a:lnSpc>
            <a:spcBef>
              <a:spcPct val="0"/>
            </a:spcBef>
            <a:spcAft>
              <a:spcPct val="35000"/>
            </a:spcAft>
          </a:pPr>
          <a:r>
            <a:rPr lang="en-US" sz="950" kern="1200" dirty="0" smtClean="0"/>
            <a:t>Family literacy and K12 parent engagement programs</a:t>
          </a:r>
          <a:endParaRPr lang="en-US" sz="950" kern="1200" dirty="0"/>
        </a:p>
      </dsp:txBody>
      <dsp:txXfrm>
        <a:off x="3084884" y="1346077"/>
        <a:ext cx="778247" cy="668034"/>
      </dsp:txXfrm>
    </dsp:sp>
    <dsp:sp modelId="{19F2FAC8-1CC5-7A49-85F3-91C9C6AD07FD}">
      <dsp:nvSpPr>
        <dsp:cNvPr id="0" name=""/>
        <dsp:cNvSpPr/>
      </dsp:nvSpPr>
      <dsp:spPr>
        <a:xfrm>
          <a:off x="3885002" y="1625027"/>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2AE4FAC-8673-9140-B78F-A6CB6775B835}">
      <dsp:nvSpPr>
        <dsp:cNvPr id="0" name=""/>
        <dsp:cNvSpPr/>
      </dsp:nvSpPr>
      <dsp:spPr>
        <a:xfrm>
          <a:off x="3880142" y="1740283"/>
          <a:ext cx="1127455" cy="967788"/>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99C7980-0F7E-534A-8AF3-D97EA8ECB3F4}">
      <dsp:nvSpPr>
        <dsp:cNvPr id="0" name=""/>
        <dsp:cNvSpPr/>
      </dsp:nvSpPr>
      <dsp:spPr>
        <a:xfrm>
          <a:off x="4099524" y="1757846"/>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B1B4EDC-E95C-E54A-8316-472FAE34D1BF}">
      <dsp:nvSpPr>
        <dsp:cNvPr id="0" name=""/>
        <dsp:cNvSpPr/>
      </dsp:nvSpPr>
      <dsp:spPr>
        <a:xfrm>
          <a:off x="3880142" y="670411"/>
          <a:ext cx="1127455" cy="967788"/>
        </a:xfrm>
        <a:prstGeom prst="hexagon">
          <a:avLst>
            <a:gd name="adj" fmla="val 25000"/>
            <a:gd name="vf" fmla="val 11547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28575" cap="flat" cmpd="sng" algn="ctr">
          <a:solidFill>
            <a:srgbClr val="8A8ABC"/>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22275">
            <a:lnSpc>
              <a:spcPct val="90000"/>
            </a:lnSpc>
            <a:spcBef>
              <a:spcPct val="0"/>
            </a:spcBef>
            <a:spcAft>
              <a:spcPct val="35000"/>
            </a:spcAft>
          </a:pPr>
          <a:r>
            <a:rPr lang="en-US" sz="950" kern="1200" smtClean="0"/>
            <a:t>Government and other umbrella agencies</a:t>
          </a:r>
          <a:endParaRPr lang="en-US" sz="950" kern="1200"/>
        </a:p>
      </dsp:txBody>
      <dsp:txXfrm>
        <a:off x="4054746" y="820288"/>
        <a:ext cx="778247" cy="668034"/>
      </dsp:txXfrm>
    </dsp:sp>
    <dsp:sp modelId="{6A810AD4-3AB5-D041-BDF6-BD512544E2AA}">
      <dsp:nvSpPr>
        <dsp:cNvPr id="0" name=""/>
        <dsp:cNvSpPr/>
      </dsp:nvSpPr>
      <dsp:spPr>
        <a:xfrm>
          <a:off x="4854864" y="1104360"/>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1BA41BA-EBD3-BB46-A720-DB30D1DCEBE5}">
      <dsp:nvSpPr>
        <dsp:cNvPr id="0" name=""/>
        <dsp:cNvSpPr/>
      </dsp:nvSpPr>
      <dsp:spPr>
        <a:xfrm>
          <a:off x="4850004" y="1210469"/>
          <a:ext cx="1127455" cy="967788"/>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2BA988-107C-304D-91D3-C6B1915D87B5}">
      <dsp:nvSpPr>
        <dsp:cNvPr id="0" name=""/>
        <dsp:cNvSpPr/>
      </dsp:nvSpPr>
      <dsp:spPr>
        <a:xfrm>
          <a:off x="5074940" y="1232057"/>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853046E-FB11-C94B-9F0B-91AC702358F4}">
      <dsp:nvSpPr>
        <dsp:cNvPr id="0" name=""/>
        <dsp:cNvSpPr/>
      </dsp:nvSpPr>
      <dsp:spPr>
        <a:xfrm>
          <a:off x="4850004" y="2278878"/>
          <a:ext cx="1127455" cy="967788"/>
        </a:xfrm>
        <a:prstGeom prst="hexagon">
          <a:avLst>
            <a:gd name="adj" fmla="val 25000"/>
            <a:gd name="vf" fmla="val 11547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28575" cap="flat" cmpd="sng" algn="ctr">
          <a:solidFill>
            <a:srgbClr val="8A8ABC"/>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22275" rtl="0">
            <a:lnSpc>
              <a:spcPct val="90000"/>
            </a:lnSpc>
            <a:spcBef>
              <a:spcPct val="0"/>
            </a:spcBef>
            <a:spcAft>
              <a:spcPct val="35000"/>
            </a:spcAft>
          </a:pPr>
          <a:r>
            <a:rPr lang="en-US" sz="950" kern="1200" smtClean="0"/>
            <a:t>Library-based programs</a:t>
          </a:r>
          <a:endParaRPr lang="en-US" sz="950" kern="1200"/>
        </a:p>
      </dsp:txBody>
      <dsp:txXfrm>
        <a:off x="5024608" y="2428755"/>
        <a:ext cx="778247" cy="668034"/>
      </dsp:txXfrm>
    </dsp:sp>
    <dsp:sp modelId="{241D8AF9-596D-7648-85DA-1B76F80FE40D}">
      <dsp:nvSpPr>
        <dsp:cNvPr id="0" name=""/>
        <dsp:cNvSpPr/>
      </dsp:nvSpPr>
      <dsp:spPr>
        <a:xfrm>
          <a:off x="5073551" y="3126654"/>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FF724B-D000-DB4A-B330-6DC708160D38}">
      <dsp:nvSpPr>
        <dsp:cNvPr id="0" name=""/>
        <dsp:cNvSpPr/>
      </dsp:nvSpPr>
      <dsp:spPr>
        <a:xfrm>
          <a:off x="3880142" y="2808692"/>
          <a:ext cx="1127455" cy="967788"/>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56662C9-147D-3648-8669-AE7A6AC4841C}">
      <dsp:nvSpPr>
        <dsp:cNvPr id="0" name=""/>
        <dsp:cNvSpPr/>
      </dsp:nvSpPr>
      <dsp:spPr>
        <a:xfrm>
          <a:off x="4864583" y="3233494"/>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F65324-8D7F-1C4D-B988-09F23EDC0117}">
      <dsp:nvSpPr>
        <dsp:cNvPr id="0" name=""/>
        <dsp:cNvSpPr/>
      </dsp:nvSpPr>
      <dsp:spPr>
        <a:xfrm>
          <a:off x="1932400" y="2761262"/>
          <a:ext cx="1127455" cy="967788"/>
        </a:xfrm>
        <a:prstGeom prst="hexagon">
          <a:avLst>
            <a:gd name="adj" fmla="val 25000"/>
            <a:gd name="vf" fmla="val 11547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28575" cap="flat" cmpd="sng" algn="ctr">
          <a:solidFill>
            <a:srgbClr val="8A8ABC"/>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22275" rtl="0">
            <a:lnSpc>
              <a:spcPct val="90000"/>
            </a:lnSpc>
            <a:spcBef>
              <a:spcPct val="0"/>
            </a:spcBef>
            <a:spcAft>
              <a:spcPct val="35000"/>
            </a:spcAft>
          </a:pPr>
          <a:r>
            <a:rPr lang="en-US" sz="950" kern="1200" smtClean="0"/>
            <a:t>Volunteer literacy programs</a:t>
          </a:r>
          <a:endParaRPr lang="en-US" sz="950" kern="1200"/>
        </a:p>
      </dsp:txBody>
      <dsp:txXfrm>
        <a:off x="2107004" y="2911139"/>
        <a:ext cx="778247" cy="668034"/>
      </dsp:txXfrm>
    </dsp:sp>
    <dsp:sp modelId="{C8221314-FBC6-DF40-BD58-638F80962719}">
      <dsp:nvSpPr>
        <dsp:cNvPr id="0" name=""/>
        <dsp:cNvSpPr/>
      </dsp:nvSpPr>
      <dsp:spPr>
        <a:xfrm>
          <a:off x="1971659" y="3231665"/>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54CE0E-36C9-5841-9CAE-A66A2D0B3D5E}">
      <dsp:nvSpPr>
        <dsp:cNvPr id="0" name=""/>
        <dsp:cNvSpPr/>
      </dsp:nvSpPr>
      <dsp:spPr>
        <a:xfrm>
          <a:off x="5798242" y="2761025"/>
          <a:ext cx="1127455" cy="967788"/>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D795913-1E6F-354A-8BB2-48099CF3C666}">
      <dsp:nvSpPr>
        <dsp:cNvPr id="0" name=""/>
        <dsp:cNvSpPr/>
      </dsp:nvSpPr>
      <dsp:spPr>
        <a:xfrm>
          <a:off x="1736309" y="3354239"/>
          <a:ext cx="131212" cy="113426"/>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2095F1F-C60E-8C40-8B2D-6AD5DC614AB8}">
      <dsp:nvSpPr>
        <dsp:cNvPr id="0" name=""/>
        <dsp:cNvSpPr/>
      </dsp:nvSpPr>
      <dsp:spPr>
        <a:xfrm>
          <a:off x="5815007" y="1733532"/>
          <a:ext cx="1127455" cy="967788"/>
        </a:xfrm>
        <a:prstGeom prst="hexagon">
          <a:avLst>
            <a:gd name="adj" fmla="val 25000"/>
            <a:gd name="vf" fmla="val 11547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w="28575" cap="flat" cmpd="sng" algn="ctr">
          <a:solidFill>
            <a:srgbClr val="8A8ABC"/>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2700" rIns="0" bIns="12700" numCol="1" spcCol="1270" anchor="ctr" anchorCtr="0">
          <a:noAutofit/>
        </a:bodyPr>
        <a:lstStyle/>
        <a:p>
          <a:pPr lvl="0" algn="ctr" defTabSz="422275" rtl="0">
            <a:lnSpc>
              <a:spcPct val="90000"/>
            </a:lnSpc>
            <a:spcBef>
              <a:spcPct val="0"/>
            </a:spcBef>
            <a:spcAft>
              <a:spcPct val="35000"/>
            </a:spcAft>
          </a:pPr>
          <a:r>
            <a:rPr lang="en-US" sz="950" kern="1200" dirty="0" smtClean="0"/>
            <a:t>Workplace education programs</a:t>
          </a:r>
          <a:endParaRPr lang="en-US" sz="950" kern="1200" dirty="0"/>
        </a:p>
      </dsp:txBody>
      <dsp:txXfrm>
        <a:off x="5989611" y="1883409"/>
        <a:ext cx="778247" cy="668034"/>
      </dsp:txXfrm>
    </dsp:sp>
    <dsp:sp modelId="{6CF1E931-D698-2E42-BEE4-A66A8266A1E4}">
      <dsp:nvSpPr>
        <dsp:cNvPr id="0" name=""/>
        <dsp:cNvSpPr/>
      </dsp:nvSpPr>
      <dsp:spPr>
        <a:xfrm flipH="1" flipV="1">
          <a:off x="2725920" y="2541847"/>
          <a:ext cx="111483" cy="106007"/>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2E65CC7-0473-4B48-A93D-5B34C2999A23}">
      <dsp:nvSpPr>
        <dsp:cNvPr id="0" name=""/>
        <dsp:cNvSpPr/>
      </dsp:nvSpPr>
      <dsp:spPr>
        <a:xfrm>
          <a:off x="2919044" y="164066"/>
          <a:ext cx="1127455" cy="967788"/>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a:ext>
            </a:extLst>
          </a:blip>
          <a:srcRect/>
          <a:stretch>
            <a:fillRect/>
          </a:stretch>
        </a:blip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35D33C-E1B3-0942-B763-C732273F61F9}">
      <dsp:nvSpPr>
        <dsp:cNvPr id="0" name=""/>
        <dsp:cNvSpPr/>
      </dsp:nvSpPr>
      <dsp:spPr>
        <a:xfrm flipH="1">
          <a:off x="6056619" y="2545572"/>
          <a:ext cx="183461" cy="148530"/>
        </a:xfrm>
        <a:prstGeom prst="hexagon">
          <a:avLst>
            <a:gd name="adj" fmla="val 25000"/>
            <a:gd name="vf" fmla="val 115470"/>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tech.worlded.org/team-worlded-xpriz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4cf0b50242_0_37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4cf0b50242_0_37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sz="1200" dirty="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4cf0b50242_0_33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4cf0b50242_0_33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solidFill>
                <a:schemeClr val="dk1"/>
              </a:solidFill>
              <a:highlight>
                <a:srgbClr val="FFFFFF"/>
              </a:highlight>
              <a:latin typeface="Open Sans"/>
              <a:ea typeface="Open Sans"/>
              <a:cs typeface="Open Sans"/>
              <a:sym typeface="Open Sans"/>
            </a:endParaRPr>
          </a:p>
        </p:txBody>
      </p:sp>
    </p:spTree>
    <p:extLst>
      <p:ext uri="{BB962C8B-B14F-4D97-AF65-F5344CB8AC3E}">
        <p14:creationId xmlns:p14="http://schemas.microsoft.com/office/powerpoint/2010/main" val="88334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4cf0b50242_0_33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4cf0b50242_0_33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457200" lvl="0" indent="-355600" algn="l" rtl="0">
              <a:spcBef>
                <a:spcPts val="0"/>
              </a:spcBef>
              <a:spcAft>
                <a:spcPts val="0"/>
              </a:spcAft>
              <a:buClr>
                <a:schemeClr val="dk1"/>
              </a:buClr>
              <a:buSzPts val="2000"/>
              <a:buFont typeface="Bree Serif"/>
              <a:buChar char="●"/>
            </a:pPr>
            <a:r>
              <a:rPr lang="en-US" sz="1100" b="1" dirty="0" smtClean="0">
                <a:solidFill>
                  <a:schemeClr val="dk1"/>
                </a:solidFill>
                <a:latin typeface="Bree Serif"/>
                <a:ea typeface="Bree Serif"/>
                <a:cs typeface="Bree Serif"/>
                <a:sym typeface="Bree Serif"/>
              </a:rPr>
              <a:t>Vocabulary for each lesson with voice audio support.</a:t>
            </a:r>
          </a:p>
          <a:p>
            <a:pPr marL="457200" lvl="0" indent="-355600" algn="l" rtl="0">
              <a:spcBef>
                <a:spcPts val="0"/>
              </a:spcBef>
              <a:spcAft>
                <a:spcPts val="0"/>
              </a:spcAft>
              <a:buClr>
                <a:schemeClr val="dk1"/>
              </a:buClr>
              <a:buSzPts val="2000"/>
              <a:buChar char="●"/>
            </a:pPr>
            <a:r>
              <a:rPr lang="en-US" sz="1100" b="1" dirty="0" smtClean="0">
                <a:solidFill>
                  <a:schemeClr val="dk1"/>
                </a:solidFill>
                <a:latin typeface="Bree Serif"/>
                <a:ea typeface="Bree Serif"/>
                <a:cs typeface="Bree Serif"/>
                <a:sym typeface="Bree Serif"/>
              </a:rPr>
              <a:t>Spanish support with audio and translation.</a:t>
            </a:r>
          </a:p>
          <a:p>
            <a:pPr marL="457200" lvl="0" indent="-355600" algn="l" rtl="0">
              <a:spcBef>
                <a:spcPts val="0"/>
              </a:spcBef>
              <a:spcAft>
                <a:spcPts val="0"/>
              </a:spcAft>
              <a:buClr>
                <a:schemeClr val="dk1"/>
              </a:buClr>
              <a:buSzPts val="2000"/>
              <a:buFont typeface="Bree Serif"/>
              <a:buChar char="●"/>
            </a:pPr>
            <a:r>
              <a:rPr lang="en-US" sz="1100" b="1" dirty="0" smtClean="0">
                <a:solidFill>
                  <a:schemeClr val="dk1"/>
                </a:solidFill>
                <a:latin typeface="Bree Serif"/>
                <a:ea typeface="Bree Serif"/>
                <a:cs typeface="Bree Serif"/>
                <a:sym typeface="Bree Serif"/>
              </a:rPr>
              <a:t>Games linked to lesson vocabulary</a:t>
            </a:r>
          </a:p>
          <a:p>
            <a:pPr marL="457200" lvl="0" indent="-355600" algn="l" rtl="0">
              <a:spcBef>
                <a:spcPts val="0"/>
              </a:spcBef>
              <a:spcAft>
                <a:spcPts val="0"/>
              </a:spcAft>
              <a:buClr>
                <a:schemeClr val="dk1"/>
              </a:buClr>
              <a:buSzPts val="2000"/>
              <a:buChar char="●"/>
            </a:pPr>
            <a:r>
              <a:rPr lang="en-US" sz="1100" b="1" dirty="0" smtClean="0">
                <a:solidFill>
                  <a:schemeClr val="dk1"/>
                </a:solidFill>
                <a:latin typeface="Bree Serif"/>
                <a:ea typeface="Bree Serif"/>
                <a:cs typeface="Bree Serif"/>
                <a:sym typeface="Bree Serif"/>
              </a:rPr>
              <a:t>Both formative and summative assessments with Certificates </a:t>
            </a:r>
          </a:p>
          <a:p>
            <a:pPr marL="457200" lvl="0" indent="-355600" algn="l" rtl="0">
              <a:spcBef>
                <a:spcPts val="0"/>
              </a:spcBef>
              <a:spcAft>
                <a:spcPts val="0"/>
              </a:spcAft>
              <a:buClr>
                <a:schemeClr val="dk1"/>
              </a:buClr>
              <a:buSzPts val="2000"/>
              <a:buChar char="●"/>
            </a:pPr>
            <a:r>
              <a:rPr lang="en-US" sz="1100" b="1" dirty="0" smtClean="0">
                <a:solidFill>
                  <a:schemeClr val="dk1"/>
                </a:solidFill>
                <a:latin typeface="Bree Serif"/>
                <a:ea typeface="Bree Serif"/>
                <a:cs typeface="Bree Serif"/>
                <a:sym typeface="Bree Serif"/>
              </a:rPr>
              <a:t>Online reports are available to communities that register at </a:t>
            </a:r>
            <a:r>
              <a:rPr lang="en-US" sz="1100" b="1" i="1" dirty="0" smtClean="0">
                <a:solidFill>
                  <a:schemeClr val="dk1"/>
                </a:solidFill>
                <a:latin typeface="Bree Serif"/>
                <a:ea typeface="Bree Serif"/>
                <a:cs typeface="Bree Serif"/>
                <a:sym typeface="Bree Serif"/>
              </a:rPr>
              <a:t>www.amrita.edu/AdultLiteracyXPRIZE</a:t>
            </a:r>
          </a:p>
          <a:p>
            <a:pPr marL="0" indent="0">
              <a:buNone/>
            </a:pPr>
            <a:endParaRPr dirty="0">
              <a:solidFill>
                <a:schemeClr val="dk1"/>
              </a:solidFill>
              <a:highlight>
                <a:srgbClr val="FFFFFF"/>
              </a:highlight>
              <a:latin typeface="Open Sans"/>
              <a:ea typeface="Open Sans"/>
              <a:cs typeface="Open Sans"/>
              <a:sym typeface="Open Sans"/>
            </a:endParaRPr>
          </a:p>
        </p:txBody>
      </p:sp>
    </p:spTree>
    <p:extLst>
      <p:ext uri="{BB962C8B-B14F-4D97-AF65-F5344CB8AC3E}">
        <p14:creationId xmlns:p14="http://schemas.microsoft.com/office/powerpoint/2010/main" val="1359129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51d871aa16_1_2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51d871aa16_1_20:notes"/>
          <p:cNvSpPr txBox="1">
            <a:spLocks noGrp="1"/>
          </p:cNvSpPr>
          <p:nvPr>
            <p:ph type="body" idx="1"/>
          </p:nvPr>
        </p:nvSpPr>
        <p:spPr>
          <a:xfrm>
            <a:off x="407988" y="4276857"/>
            <a:ext cx="5912802" cy="4532606"/>
          </a:xfrm>
          <a:prstGeom prst="rect">
            <a:avLst/>
          </a:prstGeom>
        </p:spPr>
        <p:txBody>
          <a:bodyPr spcFirstLastPara="1" wrap="square" lIns="93308" tIns="93308" rIns="93308" bIns="93308" anchor="t" anchorCtr="0">
            <a:noAutofit/>
          </a:bodyPr>
          <a:lstStyle/>
          <a:p>
            <a:pPr marL="0" indent="0">
              <a:buNone/>
            </a:pPr>
            <a:r>
              <a:rPr lang="en" dirty="0" smtClean="0"/>
              <a:t>4 apps </a:t>
            </a:r>
            <a:r>
              <a:rPr lang="en" dirty="0"/>
              <a:t>are available for free on Google Play store on Android mobile devices for the competition. So NOT desktop computers or laptops</a:t>
            </a:r>
            <a:r>
              <a:rPr lang="en" dirty="0" smtClean="0"/>
              <a:t>. </a:t>
            </a:r>
            <a:r>
              <a:rPr lang="en-US" dirty="0"/>
              <a:t>You are free to use them all or pick fewer, or just one, but we recommend you pick one to begin </a:t>
            </a:r>
            <a:r>
              <a:rPr lang="en-US" dirty="0" smtClean="0"/>
              <a:t>with.</a:t>
            </a:r>
          </a:p>
          <a:p>
            <a:pPr marL="0" indent="0">
              <a:buNone/>
            </a:pPr>
            <a:endParaRPr lang="en-US" dirty="0"/>
          </a:p>
          <a:p>
            <a:pPr marL="0" indent="0">
              <a:buNone/>
            </a:pPr>
            <a:r>
              <a:rPr lang="en-US" dirty="0" smtClean="0"/>
              <a:t>All </a:t>
            </a:r>
            <a:r>
              <a:rPr lang="en-US" dirty="0"/>
              <a:t>four apps have merit and have been field tested with thousands of adult learners, and have resulted in considerable learning gains as measured by CASAS pre and post-tests. </a:t>
            </a:r>
            <a:r>
              <a:rPr lang="en-US" dirty="0" smtClean="0"/>
              <a:t> They </a:t>
            </a:r>
            <a:r>
              <a:rPr lang="en-US" dirty="0"/>
              <a:t>employ varied strategies in how they engage, teach, and support learners.  While we do not recommend one app over another, we do recommend you consider the instructional goals of your program and the needs of your end users before selecting the apps that you will promote and use.  </a:t>
            </a:r>
          </a:p>
          <a:p>
            <a:pPr marL="0" indent="0">
              <a:buNone/>
            </a:pPr>
            <a:r>
              <a:rPr lang="en-US" dirty="0" smtClean="0"/>
              <a:t>. </a:t>
            </a:r>
            <a:endParaRPr lang="en" dirty="0"/>
          </a:p>
          <a:p>
            <a:pPr marL="0" indent="0">
              <a:buNone/>
            </a:pPr>
            <a:r>
              <a:rPr lang="en-US" b="1" dirty="0" smtClean="0">
                <a:solidFill>
                  <a:schemeClr val="dk1"/>
                </a:solidFill>
                <a:latin typeface="Calibri"/>
                <a:sym typeface="Calibri"/>
              </a:rPr>
              <a:t>P</a:t>
            </a:r>
            <a:r>
              <a:rPr lang="en-US" b="1" dirty="0" smtClean="0">
                <a:solidFill>
                  <a:schemeClr val="dk1"/>
                </a:solidFill>
                <a:latin typeface="Calibri"/>
                <a:ea typeface="Calibri"/>
                <a:cs typeface="Calibri"/>
                <a:sym typeface="Calibri"/>
              </a:rPr>
              <a:t>rovide </a:t>
            </a:r>
            <a:r>
              <a:rPr lang="en-US" b="1" dirty="0">
                <a:solidFill>
                  <a:schemeClr val="dk1"/>
                </a:solidFill>
                <a:latin typeface="Calibri"/>
                <a:ea typeface="Calibri"/>
                <a:cs typeface="Calibri"/>
                <a:sym typeface="Calibri"/>
              </a:rPr>
              <a:t>onboarding support </a:t>
            </a:r>
            <a:r>
              <a:rPr lang="en-US" dirty="0">
                <a:solidFill>
                  <a:schemeClr val="dk1"/>
                </a:solidFill>
                <a:latin typeface="Calibri"/>
                <a:ea typeface="Calibri"/>
                <a:cs typeface="Calibri"/>
                <a:sym typeface="Calibri"/>
              </a:rPr>
              <a:t>and materials commensurate with the complexity of the registration process; ease of onboarding is essential if users are to persist beyond the initial attempt using an educational technology. All four apps are different. </a:t>
            </a:r>
            <a:r>
              <a:rPr lang="en-US" sz="1200" dirty="0" smtClean="0">
                <a:solidFill>
                  <a:schemeClr val="dk1"/>
                </a:solidFill>
                <a:latin typeface="Calibri"/>
                <a:ea typeface="Calibri"/>
                <a:cs typeface="Calibri"/>
                <a:sym typeface="Calibri"/>
              </a:rPr>
              <a:t>Y</a:t>
            </a:r>
            <a:r>
              <a:rPr lang="en-US" dirty="0" smtClean="0">
                <a:solidFill>
                  <a:srgbClr val="333333"/>
                </a:solidFill>
                <a:latin typeface="Avenir"/>
                <a:ea typeface="Avenir"/>
                <a:cs typeface="Avenir"/>
                <a:sym typeface="Avenir"/>
              </a:rPr>
              <a:t>ou </a:t>
            </a:r>
            <a:r>
              <a:rPr lang="en-US" dirty="0">
                <a:solidFill>
                  <a:srgbClr val="333333"/>
                </a:solidFill>
                <a:latin typeface="Avenir"/>
                <a:ea typeface="Avenir"/>
                <a:cs typeface="Avenir"/>
                <a:sym typeface="Avenir"/>
              </a:rPr>
              <a:t>can find downloadable log-in reminder cards for each app on our website.</a:t>
            </a:r>
          </a:p>
          <a:p>
            <a:pPr marL="0" indent="0">
              <a:buNone/>
            </a:pPr>
            <a:endParaRPr lang="en-US" dirty="0">
              <a:solidFill>
                <a:schemeClr val="dk1"/>
              </a:solidFill>
              <a:latin typeface="Calibri"/>
              <a:ea typeface="Calibri"/>
              <a:cs typeface="Calibri"/>
              <a:sym typeface="Calibri"/>
            </a:endParaRPr>
          </a:p>
          <a:p>
            <a:pPr marL="0" indent="0">
              <a:buNone/>
            </a:pPr>
            <a:r>
              <a:rPr lang="en-US" b="1" dirty="0">
                <a:solidFill>
                  <a:schemeClr val="dk1"/>
                </a:solidFill>
                <a:latin typeface="Calibri"/>
                <a:ea typeface="Calibri"/>
                <a:cs typeface="Calibri"/>
                <a:sym typeface="Calibri"/>
              </a:rPr>
              <a:t>Enlist more knowledgeable, tech-savvy learners to help others </a:t>
            </a:r>
            <a:r>
              <a:rPr lang="en-US" dirty="0">
                <a:solidFill>
                  <a:schemeClr val="dk1"/>
                </a:solidFill>
                <a:latin typeface="Calibri"/>
                <a:ea typeface="Calibri"/>
                <a:cs typeface="Calibri"/>
                <a:sym typeface="Calibri"/>
              </a:rPr>
              <a:t>with limited tech skills having problems navigating the log-in process.</a:t>
            </a:r>
            <a:endParaRPr lang="en-US" dirty="0"/>
          </a:p>
          <a:p>
            <a:pPr marL="233309" indent="-233309">
              <a:buAutoNum type="arabicPeriod"/>
            </a:pPr>
            <a:endParaRPr lang="en-US" dirty="0">
              <a:solidFill>
                <a:schemeClr val="dk1"/>
              </a:solidFill>
              <a:latin typeface="Avenir"/>
              <a:ea typeface="Avenir"/>
              <a:cs typeface="Avenir"/>
              <a:sym typeface="Avenir"/>
            </a:endParaRPr>
          </a:p>
          <a:p>
            <a:pPr marL="0" indent="0">
              <a:lnSpc>
                <a:spcPct val="115000"/>
              </a:lnSpc>
              <a:buNone/>
            </a:pPr>
            <a:r>
              <a:rPr lang="en-US" dirty="0"/>
              <a:t>iPhone users can download Learning Upgrade and Cell-Ed for free from the App Store. While that does not count toward the user count in this competition, we encourage you to do that.  iPhone users of Learning Upgrade will get the same content as on an Android, which is all of their lessons, including English, math, and GED/</a:t>
            </a:r>
            <a:r>
              <a:rPr lang="en-US" dirty="0" err="1"/>
              <a:t>HiSET</a:t>
            </a:r>
            <a:r>
              <a:rPr lang="en-US" dirty="0"/>
              <a:t>.  Only Android users will have access after the competition for an extra year after August 31, 2019.</a:t>
            </a:r>
          </a:p>
          <a:p>
            <a:pPr marL="0" indent="0">
              <a:buNone/>
            </a:pPr>
            <a:endParaRPr lang="en" baseline="0" dirty="0" smtClean="0"/>
          </a:p>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529a0b3be5_5_1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529a0b3be5_5_1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52849e0168_0_4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52849e0168_0_4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50479bab97_0_5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50479bab97_0_5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Clr>
                <a:schemeClr val="dk1"/>
              </a:buClr>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notes"/>
          <p:cNvSpPr txBox="1">
            <a:spLocks noGrp="1"/>
          </p:cNvSpPr>
          <p:nvPr>
            <p:ph type="body" idx="1"/>
          </p:nvPr>
        </p:nvSpPr>
        <p:spPr>
          <a:xfrm>
            <a:off x="958958" y="4501662"/>
            <a:ext cx="5274261" cy="4264731"/>
          </a:xfrm>
          <a:prstGeom prst="rect">
            <a:avLst/>
          </a:prstGeom>
        </p:spPr>
        <p:txBody>
          <a:bodyPr spcFirstLastPara="1" wrap="square" lIns="95222" tIns="47611" rIns="95222" bIns="47611" anchor="t" anchorCtr="0">
            <a:noAutofit/>
          </a:bodyPr>
          <a:lstStyle/>
          <a:p>
            <a:pPr marL="162020" indent="0" defTabSz="933237">
              <a:buNone/>
              <a:defRPr/>
            </a:pPr>
            <a:r>
              <a:rPr lang="en-US" u="sng" dirty="0">
                <a:hlinkClick r:id="rId3"/>
              </a:rPr>
              <a:t>Team World Ed</a:t>
            </a:r>
            <a:r>
              <a:rPr lang="en-US" dirty="0"/>
              <a:t> is a growing, virtual community of adult education programs, funders, and other partners in six states: Connecticut, Massachusetts, New Hampshire, Rhode Island, Virginia, and Texas. Members include adult education programs, libraries, school districts, volunteer literacy tutoring programs, adult education professional development organizations, career centers, workplace education programs, adult education professional associations, and government and other public agencies. Team World Ed is coordinated by the </a:t>
            </a:r>
            <a:r>
              <a:rPr lang="en-US" dirty="0" err="1"/>
              <a:t>EdTech</a:t>
            </a:r>
            <a:r>
              <a:rPr lang="en-US" dirty="0"/>
              <a:t> Center at World Education. </a:t>
            </a:r>
          </a:p>
          <a:p>
            <a:pPr marL="162020" indent="0">
              <a:buNone/>
            </a:pPr>
            <a:endParaRPr lang="en-US" dirty="0"/>
          </a:p>
          <a:p>
            <a:pPr marL="162020" indent="0">
              <a:buNone/>
            </a:pPr>
            <a:r>
              <a:rPr lang="en-US" dirty="0"/>
              <a:t>World Education is honored to be a milestone award recipient in the national Adult Literacy XPRIZE Communities Competition.  Team World Ed is opening access to learning for adults with low literacy skills using their smart phones.  In this competition, friends and family  and community members are invited to participate as well and use the free learning apps. </a:t>
            </a:r>
          </a:p>
          <a:p>
            <a:endParaRPr lang="en-US" dirty="0"/>
          </a:p>
          <a:p>
            <a:pPr marL="0" indent="0">
              <a:buNone/>
            </a:pPr>
            <a:endParaRPr dirty="0"/>
          </a:p>
        </p:txBody>
      </p:sp>
      <p:sp>
        <p:nvSpPr>
          <p:cNvPr id="250" name="Google Shape;250;p3:notes"/>
          <p:cNvSpPr>
            <a:spLocks noGrp="1" noRot="1" noChangeAspect="1"/>
          </p:cNvSpPr>
          <p:nvPr>
            <p:ph type="sldImg" idx="2"/>
          </p:nvPr>
        </p:nvSpPr>
        <p:spPr>
          <a:xfrm>
            <a:off x="436563" y="711200"/>
            <a:ext cx="6318250" cy="3554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030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4cf0b50242_0_83: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Autofit/>
          </a:bodyPr>
          <a:lstStyle/>
          <a:p>
            <a:pPr marL="0" indent="0" defTabSz="933237">
              <a:buClr>
                <a:schemeClr val="dk1"/>
              </a:buClr>
              <a:buNone/>
              <a:defRPr/>
            </a:pPr>
            <a:r>
              <a:rPr lang="en-US" sz="1200" dirty="0">
                <a:solidFill>
                  <a:schemeClr val="dk1"/>
                </a:solidFill>
              </a:rPr>
              <a:t>The available funding for adult literacy and education cannot accommodate the vast majority of the 36 M low-literate adults in the US.</a:t>
            </a:r>
            <a:endParaRPr lang="en-US" sz="1200" dirty="0"/>
          </a:p>
          <a:p>
            <a:pPr marL="0" indent="0">
              <a:buClr>
                <a:schemeClr val="dk1"/>
              </a:buClr>
              <a:buNone/>
            </a:pPr>
            <a:endParaRPr sz="1200" dirty="0">
              <a:solidFill>
                <a:schemeClr val="dk1"/>
              </a:solidFill>
              <a:latin typeface="Calibri"/>
              <a:ea typeface="Calibri"/>
              <a:cs typeface="Calibri"/>
              <a:sym typeface="Calibri"/>
            </a:endParaRPr>
          </a:p>
        </p:txBody>
      </p:sp>
      <p:sp>
        <p:nvSpPr>
          <p:cNvPr id="597" name="Google Shape;597;g4cf0b50242_0_8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4cf0b50242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4cf0b50242_0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defTabSz="933237">
              <a:buNone/>
              <a:defRPr/>
            </a:pPr>
            <a:r>
              <a:rPr lang="en-US" dirty="0"/>
              <a:t>We believe mobile learning has the potential to improve the effectiveness of instruction, accelerate learning, and increase the reach of adult education. Adults will not only improve their literacy and English proficiency but they will also hone their digital learning skills.  Digital literacy is essential to economic progress, lifelong learning, and civic participation in our rapidly changing world where automation and technological innovation drive change in every sphere of life.  </a:t>
            </a:r>
          </a:p>
          <a:p>
            <a:pPr marL="0" indent="0">
              <a:buNone/>
            </a:pPr>
            <a:endParaRPr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4cf0b50242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4cf0b50242_0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sz="1200" dirty="0"/>
              <a:t>Never before has there been an effort and opportunity like this one or 4 free apps to choose from that have been specifically designed for low-literacy adults</a:t>
            </a:r>
            <a:r>
              <a:rPr lang="en-US" sz="1200" dirty="0" smtClean="0"/>
              <a:t>.</a:t>
            </a:r>
          </a:p>
          <a:p>
            <a:pPr marL="0" indent="0">
              <a:buNone/>
            </a:pPr>
            <a:r>
              <a:rPr lang="en-US" dirty="0"/>
              <a:t>T</a:t>
            </a:r>
            <a:r>
              <a:rPr lang="en-US" dirty="0" smtClean="0"/>
              <a:t>he apps must be downloaded </a:t>
            </a:r>
            <a:r>
              <a:rPr lang="en-US" dirty="0"/>
              <a:t>by </a:t>
            </a:r>
            <a:r>
              <a:rPr lang="en-US" dirty="0" smtClean="0"/>
              <a:t>August 31 and </a:t>
            </a:r>
            <a:r>
              <a:rPr lang="en-US" dirty="0"/>
              <a:t>will </a:t>
            </a:r>
            <a:r>
              <a:rPr lang="en-US" dirty="0" smtClean="0"/>
              <a:t>then be </a:t>
            </a:r>
            <a:r>
              <a:rPr lang="en-US" dirty="0"/>
              <a:t>accessible then for free for another </a:t>
            </a:r>
            <a:r>
              <a:rPr lang="en-US" dirty="0" smtClean="0"/>
              <a:t>year through Aug 2020.</a:t>
            </a:r>
            <a:endParaRPr sz="1200" dirty="0"/>
          </a:p>
        </p:txBody>
      </p:sp>
    </p:spTree>
    <p:extLst>
      <p:ext uri="{BB962C8B-B14F-4D97-AF65-F5344CB8AC3E}">
        <p14:creationId xmlns:p14="http://schemas.microsoft.com/office/powerpoint/2010/main" val="210759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958958" y="4501662"/>
            <a:ext cx="5274261" cy="4264731"/>
          </a:xfrm>
          <a:prstGeom prst="rect">
            <a:avLst/>
          </a:prstGeom>
        </p:spPr>
        <p:txBody>
          <a:bodyPr spcFirstLastPara="1" wrap="square" lIns="95222" tIns="47611" rIns="95222" bIns="47611" anchor="t" anchorCtr="0">
            <a:noAutofit/>
          </a:bodyPr>
          <a:lstStyle/>
          <a:p>
            <a:pPr marL="0" indent="0">
              <a:buNone/>
            </a:pPr>
            <a:r>
              <a:rPr lang="en-US" dirty="0">
                <a:latin typeface="Poppins"/>
                <a:ea typeface="Poppins"/>
                <a:cs typeface="Poppins"/>
                <a:sym typeface="Poppins"/>
              </a:rPr>
              <a:t>Funded by the Barbara Bush foundation and Dollar General Literacy Foundation, the Adult Literacy XPRIZE is a two-stage competition to improve access to adult basic education and ESL for adult learners in the united states through mobile learning. </a:t>
            </a:r>
            <a:endParaRPr lang="en-US" dirty="0" smtClean="0">
              <a:latin typeface="Poppins"/>
              <a:ea typeface="Poppins"/>
              <a:cs typeface="Poppins"/>
              <a:sym typeface="Poppins"/>
            </a:endParaRPr>
          </a:p>
          <a:p>
            <a:pPr marL="0" indent="0">
              <a:buNone/>
            </a:pPr>
            <a:endParaRPr lang="en-US" dirty="0">
              <a:latin typeface="Poppins"/>
              <a:ea typeface="Poppins"/>
              <a:cs typeface="Poppins"/>
              <a:sym typeface="Poppins"/>
            </a:endParaRPr>
          </a:p>
          <a:p>
            <a:pPr marL="0" indent="0">
              <a:buNone/>
            </a:pPr>
            <a:r>
              <a:rPr lang="en-US" dirty="0"/>
              <a:t>The goal of this competition is to get these field-tested apps to people who can benefit from using them whether they’re enrolled in adult </a:t>
            </a:r>
            <a:r>
              <a:rPr lang="en-US" dirty="0" err="1"/>
              <a:t>ed</a:t>
            </a:r>
            <a:r>
              <a:rPr lang="en-US" dirty="0"/>
              <a:t> programs or not. </a:t>
            </a:r>
          </a:p>
          <a:p>
            <a:pPr marL="0" indent="0">
              <a:buNone/>
            </a:pPr>
            <a:endParaRPr lang="en-US" dirty="0">
              <a:latin typeface="Poppins"/>
              <a:ea typeface="Poppins"/>
              <a:cs typeface="Poppins"/>
              <a:sym typeface="Poppins"/>
            </a:endParaRPr>
          </a:p>
          <a:p>
            <a:pPr marL="0" indent="0">
              <a:buNone/>
            </a:pPr>
            <a:endParaRPr lang="en-US" dirty="0">
              <a:latin typeface="Poppins"/>
              <a:ea typeface="Poppins"/>
              <a:cs typeface="Poppins"/>
              <a:sym typeface="Poppins"/>
            </a:endParaRPr>
          </a:p>
          <a:p>
            <a:pPr marL="0" indent="0">
              <a:buNone/>
            </a:pPr>
            <a:r>
              <a:rPr lang="en-US" dirty="0">
                <a:latin typeface="Poppins"/>
                <a:ea typeface="Poppins"/>
                <a:cs typeface="Poppins"/>
                <a:sym typeface="Poppins"/>
              </a:rPr>
              <a:t>In the first stage over 40 app developer teams from around the world competed to develop a literacy app that produced the highest learning gains measured by CASAS for adults who pre-tested below 210 score on CASAS (high-beginning-low intermediate). </a:t>
            </a:r>
          </a:p>
          <a:p>
            <a:pPr marL="0" indent="0">
              <a:buNone/>
            </a:pPr>
            <a:r>
              <a:rPr lang="en-US" dirty="0"/>
              <a:t>We are now at stage 2 which is the </a:t>
            </a:r>
            <a:r>
              <a:rPr lang="en-US" dirty="0" smtClean="0"/>
              <a:t>Adult Literacy XP </a:t>
            </a:r>
            <a:r>
              <a:rPr lang="en-US" dirty="0"/>
              <a:t>Communities Competition</a:t>
            </a:r>
            <a:r>
              <a:rPr lang="en-US" dirty="0" smtClean="0"/>
              <a:t>.</a:t>
            </a:r>
          </a:p>
          <a:p>
            <a:pPr marL="0" indent="0">
              <a:buNone/>
            </a:pPr>
            <a:endParaRPr lang="en-US" dirty="0"/>
          </a:p>
          <a:p>
            <a:pPr marL="0" indent="0">
              <a:buNone/>
            </a:pPr>
            <a:r>
              <a:rPr lang="en-US" dirty="0" smtClean="0"/>
              <a:t>OPTIONAL (based on your assessment if this is too much or of interest):</a:t>
            </a:r>
          </a:p>
          <a:p>
            <a:pPr marL="0" indent="0">
              <a:buClr>
                <a:schemeClr val="dk1"/>
              </a:buClr>
              <a:buNone/>
            </a:pPr>
            <a:r>
              <a:rPr lang="en-US" dirty="0">
                <a:solidFill>
                  <a:schemeClr val="dk1"/>
                </a:solidFill>
              </a:rPr>
              <a:t>The Adult Literacy XPRIZE competition is led and managed  by the XPRIZE Foundation</a:t>
            </a:r>
            <a:r>
              <a:rPr lang="en-US" dirty="0" smtClean="0">
                <a:solidFill>
                  <a:schemeClr val="dk1"/>
                </a:solidFill>
              </a:rPr>
              <a:t>. There </a:t>
            </a:r>
            <a:r>
              <a:rPr lang="en-US" dirty="0">
                <a:solidFill>
                  <a:schemeClr val="dk1"/>
                </a:solidFill>
              </a:rPr>
              <a:t>are 8 challenge competitions happening right now managed by the XPRIZE Foundation. The Adult Literacy competition is one of them. Another one is, for example </a:t>
            </a:r>
            <a:r>
              <a:rPr lang="en-US" sz="1200" dirty="0">
                <a:solidFill>
                  <a:schemeClr val="dk1"/>
                </a:solidFill>
              </a:rPr>
              <a:t>to develop breakthrough technologies that will convert CO₂ emissions from power plants and industrial facilities into valuable products like building materials. </a:t>
            </a:r>
            <a:endParaRPr lang="en-US" dirty="0"/>
          </a:p>
          <a:p>
            <a:pPr marL="0" indent="0">
              <a:buNone/>
            </a:pPr>
            <a:endParaRPr lang="en-US" dirty="0"/>
          </a:p>
          <a:p>
            <a:pPr marL="0" indent="0">
              <a:buNone/>
            </a:pPr>
            <a:endParaRPr lang="en-US" dirty="0"/>
          </a:p>
        </p:txBody>
      </p:sp>
      <p:sp>
        <p:nvSpPr>
          <p:cNvPr id="191" name="Google Shape;191;p5:notes"/>
          <p:cNvSpPr>
            <a:spLocks noGrp="1" noRot="1" noChangeAspect="1"/>
          </p:cNvSpPr>
          <p:nvPr>
            <p:ph type="sldImg" idx="2"/>
          </p:nvPr>
        </p:nvSpPr>
        <p:spPr>
          <a:xfrm>
            <a:off x="436563" y="711200"/>
            <a:ext cx="6318250" cy="3554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76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7a52a5f47475cbb6_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g7a52a5f47475cbb6_28: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Autofit/>
          </a:bodyPr>
          <a:lstStyle/>
          <a:p>
            <a:pPr marL="0" indent="0">
              <a:buNone/>
            </a:pPr>
            <a:endParaRPr lang="en-US" dirty="0" smtClean="0">
              <a:solidFill>
                <a:srgbClr val="333333"/>
              </a:solidFill>
              <a:highlight>
                <a:srgbClr val="FFFFFF"/>
              </a:highlight>
              <a:latin typeface="+mn-lt"/>
              <a:ea typeface="Raleway"/>
              <a:cs typeface="Raleway"/>
              <a:sym typeface="Raleway"/>
            </a:endParaRPr>
          </a:p>
          <a:p>
            <a:pPr marL="0" indent="0">
              <a:buNone/>
            </a:pPr>
            <a:r>
              <a:rPr lang="en" dirty="0" smtClean="0">
                <a:solidFill>
                  <a:schemeClr val="dk1"/>
                </a:solidFill>
                <a:highlight>
                  <a:srgbClr val="FFFFFF"/>
                </a:highlight>
                <a:latin typeface="Open Sans"/>
                <a:ea typeface="Open Sans"/>
                <a:cs typeface="Open Sans"/>
                <a:sym typeface="Open Sans"/>
              </a:rPr>
              <a:t>Q</a:t>
            </a:r>
            <a:r>
              <a:rPr lang="en-US" dirty="0" smtClean="0">
                <a:solidFill>
                  <a:schemeClr val="dk1"/>
                </a:solidFill>
                <a:highlight>
                  <a:srgbClr val="FFFFFF"/>
                </a:highlight>
                <a:latin typeface="Open Sans"/>
                <a:ea typeface="Open Sans"/>
                <a:cs typeface="Open Sans"/>
                <a:sym typeface="Open Sans"/>
              </a:rPr>
              <a:t>u</a:t>
            </a:r>
            <a:r>
              <a:rPr lang="en" dirty="0" smtClean="0">
                <a:solidFill>
                  <a:schemeClr val="dk1"/>
                </a:solidFill>
                <a:highlight>
                  <a:srgbClr val="FFFFFF"/>
                </a:highlight>
                <a:latin typeface="Open Sans"/>
                <a:ea typeface="Open Sans"/>
                <a:cs typeface="Open Sans"/>
                <a:sym typeface="Open Sans"/>
              </a:rPr>
              <a:t>ick overview of the four apps. </a:t>
            </a:r>
            <a:r>
              <a:rPr lang="en-US" dirty="0" smtClean="0">
                <a:solidFill>
                  <a:schemeClr val="dk1"/>
                </a:solidFill>
                <a:highlight>
                  <a:srgbClr val="FFFFFF"/>
                </a:highlight>
                <a:latin typeface="Open Sans"/>
                <a:ea typeface="Open Sans"/>
                <a:cs typeface="Open Sans"/>
                <a:sym typeface="Open Sans"/>
              </a:rPr>
              <a:t>S</a:t>
            </a:r>
            <a:r>
              <a:rPr lang="en" dirty="0" smtClean="0">
                <a:solidFill>
                  <a:schemeClr val="dk1"/>
                </a:solidFill>
                <a:highlight>
                  <a:srgbClr val="FFFFFF"/>
                </a:highlight>
                <a:latin typeface="Open Sans"/>
                <a:ea typeface="Open Sans"/>
                <a:cs typeface="Open Sans"/>
                <a:sym typeface="Open Sans"/>
              </a:rPr>
              <a:t>tarting with Cell-Ed.  </a:t>
            </a:r>
            <a:r>
              <a:rPr lang="en-US" dirty="0" smtClean="0">
                <a:solidFill>
                  <a:srgbClr val="333333"/>
                </a:solidFill>
                <a:highlight>
                  <a:srgbClr val="FFFFFF"/>
                </a:highlight>
                <a:latin typeface="+mn-lt"/>
                <a:ea typeface="Raleway"/>
                <a:cs typeface="Raleway"/>
                <a:sym typeface="Raleway"/>
              </a:rPr>
              <a:t>Cell-Ed’s </a:t>
            </a:r>
            <a:r>
              <a:rPr lang="en-US" dirty="0">
                <a:solidFill>
                  <a:srgbClr val="333333"/>
                </a:solidFill>
                <a:highlight>
                  <a:srgbClr val="FFFFFF"/>
                </a:highlight>
                <a:latin typeface="+mn-lt"/>
                <a:ea typeface="Raleway"/>
                <a:cs typeface="Raleway"/>
                <a:sym typeface="Raleway"/>
              </a:rPr>
              <a:t>micro-learning courses </a:t>
            </a:r>
            <a:r>
              <a:rPr lang="en-US" dirty="0" smtClean="0">
                <a:solidFill>
                  <a:srgbClr val="333333"/>
                </a:solidFill>
                <a:highlight>
                  <a:srgbClr val="FFFFFF"/>
                </a:highlight>
                <a:latin typeface="+mn-lt"/>
                <a:ea typeface="Raleway"/>
                <a:cs typeface="Raleway"/>
                <a:sym typeface="Raleway"/>
              </a:rPr>
              <a:t> include on-demand coaches. Personalized </a:t>
            </a:r>
            <a:r>
              <a:rPr lang="en-US" dirty="0">
                <a:solidFill>
                  <a:srgbClr val="333333"/>
                </a:solidFill>
                <a:highlight>
                  <a:srgbClr val="FFFFFF"/>
                </a:highlight>
                <a:latin typeface="+mn-lt"/>
                <a:ea typeface="Raleway"/>
                <a:cs typeface="Raleway"/>
                <a:sym typeface="Raleway"/>
              </a:rPr>
              <a:t>approach based on each learner’s ability and goals, with coaches on hand to </a:t>
            </a:r>
            <a:r>
              <a:rPr lang="en-US" dirty="0" smtClean="0">
                <a:solidFill>
                  <a:srgbClr val="333333"/>
                </a:solidFill>
                <a:highlight>
                  <a:srgbClr val="FFFFFF"/>
                </a:highlight>
                <a:latin typeface="+mn-lt"/>
                <a:ea typeface="Raleway"/>
                <a:cs typeface="Raleway"/>
                <a:sym typeface="Raleway"/>
              </a:rPr>
              <a:t>help Combination </a:t>
            </a:r>
            <a:r>
              <a:rPr lang="en-US" dirty="0">
                <a:solidFill>
                  <a:srgbClr val="333333"/>
                </a:solidFill>
                <a:highlight>
                  <a:srgbClr val="FFFFFF"/>
                </a:highlight>
                <a:latin typeface="+mn-lt"/>
                <a:ea typeface="Raleway"/>
                <a:cs typeface="Raleway"/>
                <a:sym typeface="Raleway"/>
              </a:rPr>
              <a:t>of audio with back-and-forth messaging most closely mimics one-to-one, conversational-style </a:t>
            </a:r>
            <a:r>
              <a:rPr lang="en-US" dirty="0" smtClean="0">
                <a:solidFill>
                  <a:srgbClr val="333333"/>
                </a:solidFill>
                <a:highlight>
                  <a:srgbClr val="FFFFFF"/>
                </a:highlight>
                <a:latin typeface="+mn-lt"/>
                <a:ea typeface="Raleway"/>
                <a:cs typeface="Raleway"/>
                <a:sym typeface="Raleway"/>
              </a:rPr>
              <a:t>instruction.</a:t>
            </a:r>
            <a:endParaRPr lang="en-US" dirty="0">
              <a:solidFill>
                <a:schemeClr val="dk1"/>
              </a:solidFill>
              <a:highlight>
                <a:srgbClr val="FFFFFF"/>
              </a:highlight>
              <a:latin typeface="+mn-lt"/>
              <a:ea typeface="Open Sans"/>
              <a:cs typeface="Open Sans"/>
              <a:sym typeface="Open Sans"/>
            </a:endParaRPr>
          </a:p>
          <a:p>
            <a:pPr marL="0" indent="0">
              <a:buClr>
                <a:schemeClr val="dk1"/>
              </a:buClr>
              <a:buNone/>
            </a:pPr>
            <a:endParaRPr sz="1000" dirty="0">
              <a:highlight>
                <a:schemeClr val="lt1"/>
              </a:highlight>
            </a:endParaRPr>
          </a:p>
        </p:txBody>
      </p:sp>
      <p:sp>
        <p:nvSpPr>
          <p:cNvPr id="789" name="Google Shape;789;g7a52a5f47475cbb6_28:notes"/>
          <p:cNvSpPr txBox="1">
            <a:spLocks noGrp="1"/>
          </p:cNvSpPr>
          <p:nvPr>
            <p:ph type="sldNum" idx="12"/>
          </p:nvPr>
        </p:nvSpPr>
        <p:spPr>
          <a:xfrm>
            <a:off x="3978131" y="8842029"/>
            <a:ext cx="3043343" cy="465455"/>
          </a:xfrm>
          <a:prstGeom prst="rect">
            <a:avLst/>
          </a:prstGeom>
          <a:noFill/>
          <a:ln>
            <a:noFill/>
          </a:ln>
        </p:spPr>
        <p:txBody>
          <a:bodyPr spcFirstLastPara="1" wrap="square" lIns="93308" tIns="46641" rIns="93308" bIns="46641" anchor="b" anchorCtr="0">
            <a:noAutofit/>
          </a:bodyPr>
          <a:lstStyle/>
          <a:p>
            <a:pPr algn="r">
              <a:buClr>
                <a:schemeClr val="dk1"/>
              </a:buClr>
            </a:pPr>
            <a:fld id="{00000000-1234-1234-1234-123412341234}" type="slidenum">
              <a:rPr lang="en" sz="1200">
                <a:solidFill>
                  <a:schemeClr val="dk1"/>
                </a:solidFill>
                <a:latin typeface="Calibri"/>
                <a:ea typeface="Calibri"/>
                <a:cs typeface="Calibri"/>
                <a:sym typeface="Calibri"/>
              </a:rPr>
              <a:pPr algn="r">
                <a:buClr>
                  <a:schemeClr val="dk1"/>
                </a:buClr>
              </a:p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4cf0b50242_0_33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4cf0b50242_0_33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 dirty="0" smtClean="0">
                <a:solidFill>
                  <a:schemeClr val="dk1"/>
                </a:solidFill>
                <a:highlight>
                  <a:srgbClr val="FFFFFF"/>
                </a:highlight>
                <a:latin typeface="Open Sans"/>
                <a:ea typeface="Open Sans"/>
                <a:cs typeface="Open Sans"/>
                <a:sym typeface="Open Sans"/>
              </a:rPr>
              <a:t>Codex: the Lost Words of Atlantis.</a:t>
            </a:r>
          </a:p>
          <a:p>
            <a:pPr marL="0" indent="0">
              <a:buNone/>
            </a:pPr>
            <a:endParaRPr lang="en" dirty="0" smtClean="0">
              <a:solidFill>
                <a:schemeClr val="dk1"/>
              </a:solidFill>
              <a:highlight>
                <a:srgbClr val="FFFFFF"/>
              </a:highlight>
              <a:latin typeface="Open Sans"/>
              <a:ea typeface="Open Sans"/>
              <a:cs typeface="Open Sans"/>
              <a:sym typeface="Open Sans"/>
            </a:endParaRPr>
          </a:p>
          <a:p>
            <a:pPr marL="0" indent="0">
              <a:buNone/>
            </a:pPr>
            <a:r>
              <a:rPr lang="en" dirty="0" smtClean="0">
                <a:solidFill>
                  <a:schemeClr val="dk1"/>
                </a:solidFill>
                <a:highlight>
                  <a:srgbClr val="FFFFFF"/>
                </a:highlight>
                <a:latin typeface="Open Sans"/>
                <a:ea typeface="Open Sans"/>
                <a:cs typeface="Open Sans"/>
                <a:sym typeface="Open Sans"/>
              </a:rPr>
              <a:t>Codex</a:t>
            </a:r>
            <a:r>
              <a:rPr lang="en" dirty="0">
                <a:solidFill>
                  <a:schemeClr val="dk1"/>
                </a:solidFill>
                <a:highlight>
                  <a:srgbClr val="FFFFFF"/>
                </a:highlight>
                <a:latin typeface="Open Sans"/>
                <a:ea typeface="Open Sans"/>
                <a:cs typeface="Open Sans"/>
                <a:sym typeface="Open Sans"/>
              </a:rPr>
              <a:t>: The Lost Words of </a:t>
            </a:r>
            <a:r>
              <a:rPr lang="en" dirty="0" smtClean="0">
                <a:solidFill>
                  <a:schemeClr val="dk1"/>
                </a:solidFill>
                <a:highlight>
                  <a:srgbClr val="FFFFFF"/>
                </a:highlight>
                <a:latin typeface="Open Sans"/>
                <a:ea typeface="Open Sans"/>
                <a:cs typeface="Open Sans"/>
                <a:sym typeface="Open Sans"/>
              </a:rPr>
              <a:t>Atlantis was developed by  People</a:t>
            </a:r>
            <a:r>
              <a:rPr lang="en" baseline="0" dirty="0" smtClean="0">
                <a:solidFill>
                  <a:schemeClr val="dk1"/>
                </a:solidFill>
                <a:highlight>
                  <a:srgbClr val="FFFFFF"/>
                </a:highlight>
                <a:latin typeface="Open Sans"/>
                <a:ea typeface="Open Sans"/>
                <a:cs typeface="Open Sans"/>
                <a:sym typeface="Open Sans"/>
              </a:rPr>
              <a:t> for Words, a team of game designers and literacy experts from Southern Methodist University in TX. </a:t>
            </a:r>
          </a:p>
          <a:p>
            <a:pPr marL="0" indent="0">
              <a:buNone/>
            </a:pPr>
            <a:r>
              <a:rPr lang="en-US" sz="1200" dirty="0">
                <a:solidFill>
                  <a:srgbClr val="0C0B08"/>
                </a:solidFill>
                <a:highlight>
                  <a:srgbClr val="FFFFFF"/>
                </a:highlight>
                <a:latin typeface="Calibri"/>
                <a:ea typeface="Calibri"/>
                <a:cs typeface="Calibri"/>
                <a:sym typeface="Calibri"/>
              </a:rPr>
              <a:t>In Codex, players use a computer tablet (codex) found in their attic to translate alien symbols from the lost city of Atlantis into English pronunciation sounds. They travel to interesting locations around the world to uncover the secrets of the lost city of Atlantis.</a:t>
            </a:r>
          </a:p>
          <a:p>
            <a:pPr marL="0" indent="0">
              <a:buNone/>
            </a:pPr>
            <a:endParaRPr lang="en" baseline="0" dirty="0" smtClean="0">
              <a:solidFill>
                <a:schemeClr val="dk1"/>
              </a:solidFill>
              <a:highlight>
                <a:srgbClr val="FFFFFF"/>
              </a:highlight>
              <a:latin typeface="Open Sans"/>
              <a:ea typeface="Open Sans"/>
              <a:cs typeface="Open Sans"/>
              <a:sym typeface="Open Sans"/>
            </a:endParaRPr>
          </a:p>
          <a:p>
            <a:pPr marL="0" indent="0">
              <a:buNone/>
            </a:pPr>
            <a:endParaRPr dirty="0">
              <a:solidFill>
                <a:schemeClr val="dk1"/>
              </a:solidFill>
              <a:highlight>
                <a:srgbClr val="FFFFFF"/>
              </a:highlight>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cxnSp>
        <p:nvCxnSpPr>
          <p:cNvPr id="61" name="Google Shape;61;p15"/>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62" name="Google Shape;62;p15"/>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63" name="Google Shape;63;p15"/>
          <p:cNvGrpSpPr/>
          <p:nvPr/>
        </p:nvGrpSpPr>
        <p:grpSpPr>
          <a:xfrm>
            <a:off x="1004144" y="1022025"/>
            <a:ext cx="7136668" cy="152400"/>
            <a:chOff x="1346429" y="1011300"/>
            <a:chExt cx="6452100" cy="152400"/>
          </a:xfrm>
        </p:grpSpPr>
        <p:cxnSp>
          <p:nvCxnSpPr>
            <p:cNvPr id="64" name="Google Shape;64;p15"/>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65" name="Google Shape;65;p15"/>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66" name="Google Shape;66;p15"/>
          <p:cNvGrpSpPr/>
          <p:nvPr/>
        </p:nvGrpSpPr>
        <p:grpSpPr>
          <a:xfrm>
            <a:off x="1004151" y="3969100"/>
            <a:ext cx="7136668" cy="152400"/>
            <a:chOff x="1346435" y="3969088"/>
            <a:chExt cx="6452100" cy="152400"/>
          </a:xfrm>
        </p:grpSpPr>
        <p:cxnSp>
          <p:nvCxnSpPr>
            <p:cNvPr id="67" name="Google Shape;67;p15"/>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68" name="Google Shape;68;p15"/>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69" name="Google Shape;69;p15"/>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70" name="Google Shape;70;p15"/>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71" name="Google Shape;7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6"/>
        <p:cNvGrpSpPr/>
        <p:nvPr/>
      </p:nvGrpSpPr>
      <p:grpSpPr>
        <a:xfrm>
          <a:off x="0" y="0"/>
          <a:ext cx="0" cy="0"/>
          <a:chOff x="0" y="0"/>
          <a:chExt cx="0" cy="0"/>
        </a:xfrm>
      </p:grpSpPr>
      <p:sp>
        <p:nvSpPr>
          <p:cNvPr id="77" name="Google Shape;77;p17"/>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9" name="Google Shape;79;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3" name="Google Shape;83;p18"/>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8"/>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5" name="Google Shape;8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8" name="Google Shape;8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1" name="Google Shape;91;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2" name="Google Shape;9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95" name="Google Shape;9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6"/>
        <p:cNvGrpSpPr/>
        <p:nvPr/>
      </p:nvGrpSpPr>
      <p:grpSpPr>
        <a:xfrm>
          <a:off x="0" y="0"/>
          <a:ext cx="0" cy="0"/>
          <a:chOff x="0" y="0"/>
          <a:chExt cx="0" cy="0"/>
        </a:xfrm>
      </p:grpSpPr>
      <p:sp>
        <p:nvSpPr>
          <p:cNvPr id="97" name="Google Shape;97;p22"/>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 name="Google Shape;98;p2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9" name="Google Shape;99;p22"/>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0" name="Google Shape;100;p22"/>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 name="Google Shape;101;p2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02" name="Google Shape;10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23"/>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105" name="Google Shape;10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24"/>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4"/>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r>
              <a:t>xx%</a:t>
            </a:r>
          </a:p>
        </p:txBody>
      </p:sp>
      <p:sp>
        <p:nvSpPr>
          <p:cNvPr id="109" name="Google Shape;109;p24"/>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0" name="Google Shape;11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1665061" y="450723"/>
            <a:ext cx="5814000" cy="696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3600"/>
              <a:buNone/>
              <a:defRPr sz="3000" b="1" i="0" u="none" strike="noStrike" cap="none">
                <a:solidFill>
                  <a:srgbClr val="193D4F"/>
                </a:solidFill>
                <a:latin typeface="Arial"/>
                <a:ea typeface="Arial"/>
                <a:cs typeface="Arial"/>
                <a:sym typeface="Arial"/>
              </a:defRPr>
            </a:lvl1pPr>
            <a:lvl2pPr lvl="1" indent="0" rtl="0">
              <a:spcBef>
                <a:spcPts val="0"/>
              </a:spcBef>
              <a:spcAft>
                <a:spcPts val="0"/>
              </a:spcAft>
              <a:buSzPts val="3600"/>
              <a:buNone/>
              <a:defRPr sz="1500"/>
            </a:lvl2pPr>
            <a:lvl3pPr lvl="2" indent="0" rtl="0">
              <a:spcBef>
                <a:spcPts val="0"/>
              </a:spcBef>
              <a:spcAft>
                <a:spcPts val="0"/>
              </a:spcAft>
              <a:buSzPts val="3600"/>
              <a:buNone/>
              <a:defRPr sz="1500"/>
            </a:lvl3pPr>
            <a:lvl4pPr lvl="3" indent="0" rtl="0">
              <a:spcBef>
                <a:spcPts val="0"/>
              </a:spcBef>
              <a:spcAft>
                <a:spcPts val="0"/>
              </a:spcAft>
              <a:buSzPts val="3600"/>
              <a:buNone/>
              <a:defRPr sz="1500"/>
            </a:lvl4pPr>
            <a:lvl5pPr lvl="4" indent="0" rtl="0">
              <a:spcBef>
                <a:spcPts val="0"/>
              </a:spcBef>
              <a:spcAft>
                <a:spcPts val="0"/>
              </a:spcAft>
              <a:buSzPts val="3600"/>
              <a:buNone/>
              <a:defRPr sz="1500"/>
            </a:lvl5pPr>
            <a:lvl6pPr lvl="5" indent="0" rtl="0">
              <a:spcBef>
                <a:spcPts val="0"/>
              </a:spcBef>
              <a:spcAft>
                <a:spcPts val="0"/>
              </a:spcAft>
              <a:buSzPts val="3600"/>
              <a:buNone/>
              <a:defRPr sz="1500"/>
            </a:lvl6pPr>
            <a:lvl7pPr lvl="6" indent="0" rtl="0">
              <a:spcBef>
                <a:spcPts val="0"/>
              </a:spcBef>
              <a:spcAft>
                <a:spcPts val="0"/>
              </a:spcAft>
              <a:buSzPts val="3600"/>
              <a:buNone/>
              <a:defRPr sz="1500"/>
            </a:lvl7pPr>
            <a:lvl8pPr lvl="7" indent="0" rtl="0">
              <a:spcBef>
                <a:spcPts val="0"/>
              </a:spcBef>
              <a:spcAft>
                <a:spcPts val="0"/>
              </a:spcAft>
              <a:buSzPts val="3600"/>
              <a:buNone/>
              <a:defRPr sz="1500"/>
            </a:lvl8pPr>
            <a:lvl9pPr lvl="8" indent="0" rtl="0">
              <a:spcBef>
                <a:spcPts val="0"/>
              </a:spcBef>
              <a:spcAft>
                <a:spcPts val="0"/>
              </a:spcAft>
              <a:buSzPts val="3600"/>
              <a:buNone/>
              <a:defRPr sz="1500"/>
            </a:lvl9pPr>
          </a:lstStyle>
          <a:p>
            <a:endParaRPr/>
          </a:p>
        </p:txBody>
      </p:sp>
      <p:sp>
        <p:nvSpPr>
          <p:cNvPr id="115" name="Google Shape;115;p26"/>
          <p:cNvSpPr txBox="1">
            <a:spLocks noGrp="1"/>
          </p:cNvSpPr>
          <p:nvPr>
            <p:ph type="body" idx="1"/>
          </p:nvPr>
        </p:nvSpPr>
        <p:spPr>
          <a:xfrm>
            <a:off x="1257300" y="1862976"/>
            <a:ext cx="6629400" cy="12606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800"/>
              <a:buNone/>
              <a:defRPr sz="1500" b="0" i="0" u="none" strike="noStrike" cap="none">
                <a:solidFill>
                  <a:schemeClr val="dk1"/>
                </a:solidFill>
                <a:latin typeface="Calibri"/>
                <a:ea typeface="Calibri"/>
                <a:cs typeface="Calibri"/>
                <a:sym typeface="Calibri"/>
              </a:defRPr>
            </a:lvl1pPr>
            <a:lvl2pPr marL="914400" marR="0" lvl="1" indent="-228600" algn="l" rtl="0">
              <a:spcBef>
                <a:spcPts val="1600"/>
              </a:spcBef>
              <a:spcAft>
                <a:spcPts val="0"/>
              </a:spcAft>
              <a:buSzPts val="1400"/>
              <a:buNone/>
              <a:defRPr sz="1500" b="0" i="0" u="none" strike="noStrike" cap="none">
                <a:latin typeface="Calibri"/>
                <a:ea typeface="Calibri"/>
                <a:cs typeface="Calibri"/>
                <a:sym typeface="Calibri"/>
              </a:defRPr>
            </a:lvl2pPr>
            <a:lvl3pPr marL="1371600" marR="0" lvl="2" indent="-228600" algn="l" rtl="0">
              <a:spcBef>
                <a:spcPts val="1600"/>
              </a:spcBef>
              <a:spcAft>
                <a:spcPts val="0"/>
              </a:spcAft>
              <a:buSzPts val="1400"/>
              <a:buNone/>
              <a:defRPr sz="1500" b="0" i="0" u="none" strike="noStrike" cap="none">
                <a:latin typeface="Calibri"/>
                <a:ea typeface="Calibri"/>
                <a:cs typeface="Calibri"/>
                <a:sym typeface="Calibri"/>
              </a:defRPr>
            </a:lvl3pPr>
            <a:lvl4pPr marL="1828800" marR="0" lvl="3" indent="-228600" algn="l" rtl="0">
              <a:spcBef>
                <a:spcPts val="1600"/>
              </a:spcBef>
              <a:spcAft>
                <a:spcPts val="0"/>
              </a:spcAft>
              <a:buSzPts val="1400"/>
              <a:buNone/>
              <a:defRPr sz="1500" b="0" i="0" u="none" strike="noStrike" cap="none">
                <a:latin typeface="Calibri"/>
                <a:ea typeface="Calibri"/>
                <a:cs typeface="Calibri"/>
                <a:sym typeface="Calibri"/>
              </a:defRPr>
            </a:lvl4pPr>
            <a:lvl5pPr marL="2286000" marR="0" lvl="4" indent="-228600" algn="l" rtl="0">
              <a:spcBef>
                <a:spcPts val="1600"/>
              </a:spcBef>
              <a:spcAft>
                <a:spcPts val="0"/>
              </a:spcAft>
              <a:buSzPts val="1400"/>
              <a:buNone/>
              <a:defRPr sz="1500" b="0" i="0" u="none" strike="noStrike" cap="none">
                <a:latin typeface="Calibri"/>
                <a:ea typeface="Calibri"/>
                <a:cs typeface="Calibri"/>
                <a:sym typeface="Calibri"/>
              </a:defRPr>
            </a:lvl5pPr>
            <a:lvl6pPr marL="2743200" marR="0" lvl="5" indent="-228600" algn="l" rtl="0">
              <a:spcBef>
                <a:spcPts val="1600"/>
              </a:spcBef>
              <a:spcAft>
                <a:spcPts val="0"/>
              </a:spcAft>
              <a:buSzPts val="1400"/>
              <a:buNone/>
              <a:defRPr sz="1500" b="0" i="0" u="none" strike="noStrike" cap="none">
                <a:latin typeface="Calibri"/>
                <a:ea typeface="Calibri"/>
                <a:cs typeface="Calibri"/>
                <a:sym typeface="Calibri"/>
              </a:defRPr>
            </a:lvl6pPr>
            <a:lvl7pPr marL="3200400" marR="0" lvl="6" indent="-228600" algn="l" rtl="0">
              <a:spcBef>
                <a:spcPts val="1600"/>
              </a:spcBef>
              <a:spcAft>
                <a:spcPts val="0"/>
              </a:spcAft>
              <a:buSzPts val="1400"/>
              <a:buNone/>
              <a:defRPr sz="1500" b="0" i="0" u="none" strike="noStrike" cap="none">
                <a:latin typeface="Calibri"/>
                <a:ea typeface="Calibri"/>
                <a:cs typeface="Calibri"/>
                <a:sym typeface="Calibri"/>
              </a:defRPr>
            </a:lvl7pPr>
            <a:lvl8pPr marL="3657600" marR="0" lvl="7" indent="-228600" algn="l" rtl="0">
              <a:spcBef>
                <a:spcPts val="1600"/>
              </a:spcBef>
              <a:spcAft>
                <a:spcPts val="0"/>
              </a:spcAft>
              <a:buSzPts val="1400"/>
              <a:buNone/>
              <a:defRPr sz="1500" b="0" i="0" u="none" strike="noStrike" cap="none">
                <a:latin typeface="Calibri"/>
                <a:ea typeface="Calibri"/>
                <a:cs typeface="Calibri"/>
                <a:sym typeface="Calibri"/>
              </a:defRPr>
            </a:lvl8pPr>
            <a:lvl9pPr marL="4114800" marR="0" lvl="8" indent="-228600" algn="l" rtl="0">
              <a:spcBef>
                <a:spcPts val="1600"/>
              </a:spcBef>
              <a:spcAft>
                <a:spcPts val="1600"/>
              </a:spcAft>
              <a:buSzPts val="1400"/>
              <a:buNone/>
              <a:defRPr sz="1500" b="0" i="0" u="none" strike="noStrike" cap="none">
                <a:latin typeface="Calibri"/>
                <a:ea typeface="Calibri"/>
                <a:cs typeface="Calibri"/>
                <a:sym typeface="Calibri"/>
              </a:defRPr>
            </a:lvl9pPr>
          </a:lstStyle>
          <a:p>
            <a:endParaRPr/>
          </a:p>
        </p:txBody>
      </p:sp>
      <p:sp>
        <p:nvSpPr>
          <p:cNvPr id="116" name="Google Shape;116;p26"/>
          <p:cNvSpPr txBox="1">
            <a:spLocks noGrp="1"/>
          </p:cNvSpPr>
          <p:nvPr>
            <p:ph type="ftr" idx="11"/>
          </p:nvPr>
        </p:nvSpPr>
        <p:spPr>
          <a:xfrm>
            <a:off x="3108960" y="4783455"/>
            <a:ext cx="2925900" cy="2571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500">
                <a:solidFill>
                  <a:srgbClr val="888888"/>
                </a:solidFill>
                <a:latin typeface="Calibri"/>
                <a:ea typeface="Calibri"/>
                <a:cs typeface="Calibri"/>
                <a:sym typeface="Calibri"/>
              </a:defRPr>
            </a:lvl1pPr>
            <a:lvl2pPr marL="381000" marR="0" lvl="1"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2pPr>
            <a:lvl3pPr marL="749300" marR="0" lvl="2"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3pPr>
            <a:lvl4pPr marL="1130300" marR="0" lvl="3"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4pPr>
            <a:lvl5pPr marL="1511300" marR="0" lvl="4"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5pPr>
            <a:lvl6pPr marL="1892300" marR="0" lvl="5"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6pPr>
            <a:lvl7pPr marL="2260600" marR="0" lvl="6"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7pPr>
            <a:lvl8pPr marL="2641600" marR="0" lvl="7"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8pPr>
            <a:lvl9pPr marL="3022600" marR="0" lvl="8"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9pPr>
          </a:lstStyle>
          <a:p>
            <a:endParaRPr/>
          </a:p>
        </p:txBody>
      </p:sp>
      <p:sp>
        <p:nvSpPr>
          <p:cNvPr id="117" name="Google Shape;117;p26"/>
          <p:cNvSpPr txBox="1">
            <a:spLocks noGrp="1"/>
          </p:cNvSpPr>
          <p:nvPr>
            <p:ph type="dt" idx="10"/>
          </p:nvPr>
        </p:nvSpPr>
        <p:spPr>
          <a:xfrm>
            <a:off x="457200" y="4783455"/>
            <a:ext cx="2103000" cy="2571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500">
                <a:solidFill>
                  <a:srgbClr val="888888"/>
                </a:solidFill>
                <a:latin typeface="Calibri"/>
                <a:ea typeface="Calibri"/>
                <a:cs typeface="Calibri"/>
                <a:sym typeface="Calibri"/>
              </a:defRPr>
            </a:lvl1pPr>
            <a:lvl2pPr marL="381000" marR="0" lvl="1"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2pPr>
            <a:lvl3pPr marL="749300" marR="0" lvl="2"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3pPr>
            <a:lvl4pPr marL="1130300" marR="0" lvl="3"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4pPr>
            <a:lvl5pPr marL="1511300" marR="0" lvl="4"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5pPr>
            <a:lvl6pPr marL="1892300" marR="0" lvl="5"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6pPr>
            <a:lvl7pPr marL="2260600" marR="0" lvl="6"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7pPr>
            <a:lvl8pPr marL="2641600" marR="0" lvl="7"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8pPr>
            <a:lvl9pPr marL="3022600" marR="0" lvl="8" indent="0"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9pPr>
          </a:lstStyle>
          <a:p>
            <a:endParaRPr/>
          </a:p>
        </p:txBody>
      </p:sp>
      <p:sp>
        <p:nvSpPr>
          <p:cNvPr id="118" name="Google Shape;118;p26"/>
          <p:cNvSpPr txBox="1">
            <a:spLocks noGrp="1"/>
          </p:cNvSpPr>
          <p:nvPr>
            <p:ph type="sldNum" idx="12"/>
          </p:nvPr>
        </p:nvSpPr>
        <p:spPr>
          <a:xfrm>
            <a:off x="8343900" y="4607371"/>
            <a:ext cx="251400" cy="1248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000" b="0" i="0">
                <a:solidFill>
                  <a:srgbClr val="888888"/>
                </a:solidFill>
                <a:latin typeface="Arial"/>
                <a:ea typeface="Arial"/>
                <a:cs typeface="Arial"/>
                <a:sym typeface="Arial"/>
              </a:defRPr>
            </a:lvl1pPr>
            <a:lvl2pPr marL="0" marR="0" lvl="1" indent="0" algn="r" rtl="0">
              <a:spcBef>
                <a:spcPts val="0"/>
              </a:spcBef>
              <a:buNone/>
              <a:defRPr sz="1000" b="0" i="0">
                <a:solidFill>
                  <a:srgbClr val="888888"/>
                </a:solidFill>
                <a:latin typeface="Arial"/>
                <a:ea typeface="Arial"/>
                <a:cs typeface="Arial"/>
                <a:sym typeface="Arial"/>
              </a:defRPr>
            </a:lvl2pPr>
            <a:lvl3pPr marL="0" marR="0" lvl="2" indent="0" algn="r" rtl="0">
              <a:spcBef>
                <a:spcPts val="0"/>
              </a:spcBef>
              <a:buNone/>
              <a:defRPr sz="1000" b="0" i="0">
                <a:solidFill>
                  <a:srgbClr val="888888"/>
                </a:solidFill>
                <a:latin typeface="Arial"/>
                <a:ea typeface="Arial"/>
                <a:cs typeface="Arial"/>
                <a:sym typeface="Arial"/>
              </a:defRPr>
            </a:lvl3pPr>
            <a:lvl4pPr marL="0" marR="0" lvl="3" indent="0" algn="r" rtl="0">
              <a:spcBef>
                <a:spcPts val="0"/>
              </a:spcBef>
              <a:buNone/>
              <a:defRPr sz="1000" b="0" i="0">
                <a:solidFill>
                  <a:srgbClr val="888888"/>
                </a:solidFill>
                <a:latin typeface="Arial"/>
                <a:ea typeface="Arial"/>
                <a:cs typeface="Arial"/>
                <a:sym typeface="Arial"/>
              </a:defRPr>
            </a:lvl4pPr>
            <a:lvl5pPr marL="0" marR="0" lvl="4" indent="0" algn="r" rtl="0">
              <a:spcBef>
                <a:spcPts val="0"/>
              </a:spcBef>
              <a:buNone/>
              <a:defRPr sz="1000" b="0" i="0">
                <a:solidFill>
                  <a:srgbClr val="888888"/>
                </a:solidFill>
                <a:latin typeface="Arial"/>
                <a:ea typeface="Arial"/>
                <a:cs typeface="Arial"/>
                <a:sym typeface="Arial"/>
              </a:defRPr>
            </a:lvl5pPr>
            <a:lvl6pPr marL="0" marR="0" lvl="5" indent="0" algn="r" rtl="0">
              <a:spcBef>
                <a:spcPts val="0"/>
              </a:spcBef>
              <a:buNone/>
              <a:defRPr sz="1000" b="0" i="0">
                <a:solidFill>
                  <a:srgbClr val="888888"/>
                </a:solidFill>
                <a:latin typeface="Arial"/>
                <a:ea typeface="Arial"/>
                <a:cs typeface="Arial"/>
                <a:sym typeface="Arial"/>
              </a:defRPr>
            </a:lvl6pPr>
            <a:lvl7pPr marL="0" marR="0" lvl="6" indent="0" algn="r" rtl="0">
              <a:spcBef>
                <a:spcPts val="0"/>
              </a:spcBef>
              <a:buNone/>
              <a:defRPr sz="1000" b="0" i="0">
                <a:solidFill>
                  <a:srgbClr val="888888"/>
                </a:solidFill>
                <a:latin typeface="Arial"/>
                <a:ea typeface="Arial"/>
                <a:cs typeface="Arial"/>
                <a:sym typeface="Arial"/>
              </a:defRPr>
            </a:lvl7pPr>
            <a:lvl8pPr marL="0" marR="0" lvl="7" indent="0" algn="r" rtl="0">
              <a:spcBef>
                <a:spcPts val="0"/>
              </a:spcBef>
              <a:buNone/>
              <a:defRPr sz="1000" b="0" i="0">
                <a:solidFill>
                  <a:srgbClr val="888888"/>
                </a:solidFill>
                <a:latin typeface="Arial"/>
                <a:ea typeface="Arial"/>
                <a:cs typeface="Arial"/>
                <a:sym typeface="Arial"/>
              </a:defRPr>
            </a:lvl8pPr>
            <a:lvl9pPr marL="0" marR="0" lvl="8" indent="0" algn="r" rtl="0">
              <a:spcBef>
                <a:spcPts val="0"/>
              </a:spcBef>
              <a:buNone/>
              <a:defRPr sz="10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3"/>
        <p:cNvGrpSpPr/>
        <p:nvPr/>
      </p:nvGrpSpPr>
      <p:grpSpPr>
        <a:xfrm>
          <a:off x="0" y="0"/>
          <a:ext cx="0" cy="0"/>
          <a:chOff x="0" y="0"/>
          <a:chExt cx="0" cy="0"/>
        </a:xfrm>
      </p:grpSpPr>
      <p:sp>
        <p:nvSpPr>
          <p:cNvPr id="124" name="Google Shape;124;p28"/>
          <p:cNvSpPr txBox="1">
            <a:spLocks noGrp="1"/>
          </p:cNvSpPr>
          <p:nvPr>
            <p:ph type="ctrTitle"/>
          </p:nvPr>
        </p:nvSpPr>
        <p:spPr>
          <a:xfrm>
            <a:off x="311708" y="744575"/>
            <a:ext cx="8520600" cy="2052600"/>
          </a:xfrm>
          <a:prstGeom prst="rect">
            <a:avLst/>
          </a:prstGeom>
        </p:spPr>
        <p:txBody>
          <a:bodyPr spcFirstLastPara="1" wrap="square" lIns="93125" tIns="93125" rIns="93125" bIns="93125" anchor="b" anchorCtr="0"/>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125" name="Google Shape;125;p28"/>
          <p:cNvSpPr txBox="1">
            <a:spLocks noGrp="1"/>
          </p:cNvSpPr>
          <p:nvPr>
            <p:ph type="subTitle" idx="1"/>
          </p:nvPr>
        </p:nvSpPr>
        <p:spPr>
          <a:xfrm>
            <a:off x="311700" y="2834125"/>
            <a:ext cx="8520600" cy="792600"/>
          </a:xfrm>
          <a:prstGeom prst="rect">
            <a:avLst/>
          </a:prstGeom>
        </p:spPr>
        <p:txBody>
          <a:bodyPr spcFirstLastPara="1" wrap="square" lIns="93125" tIns="93125" rIns="93125" bIns="93125" anchor="t" anchorCtr="0"/>
          <a:lstStyle>
            <a:lvl1pPr lvl="0" algn="ctr" rtl="0">
              <a:lnSpc>
                <a:spcPct val="100000"/>
              </a:lnSpc>
              <a:spcBef>
                <a:spcPts val="0"/>
              </a:spcBef>
              <a:spcAft>
                <a:spcPts val="0"/>
              </a:spcAft>
              <a:buSzPts val="2900"/>
              <a:buNone/>
              <a:defRPr sz="2900"/>
            </a:lvl1pPr>
            <a:lvl2pPr lvl="1" algn="ctr" rtl="0">
              <a:lnSpc>
                <a:spcPct val="100000"/>
              </a:lnSpc>
              <a:spcBef>
                <a:spcPts val="0"/>
              </a:spcBef>
              <a:spcAft>
                <a:spcPts val="0"/>
              </a:spcAft>
              <a:buSzPts val="2900"/>
              <a:buNone/>
              <a:defRPr sz="2900"/>
            </a:lvl2pPr>
            <a:lvl3pPr lvl="2" algn="ctr" rtl="0">
              <a:lnSpc>
                <a:spcPct val="100000"/>
              </a:lnSpc>
              <a:spcBef>
                <a:spcPts val="0"/>
              </a:spcBef>
              <a:spcAft>
                <a:spcPts val="0"/>
              </a:spcAft>
              <a:buSzPts val="2900"/>
              <a:buNone/>
              <a:defRPr sz="2900"/>
            </a:lvl3pPr>
            <a:lvl4pPr lvl="3" algn="ctr" rtl="0">
              <a:lnSpc>
                <a:spcPct val="100000"/>
              </a:lnSpc>
              <a:spcBef>
                <a:spcPts val="0"/>
              </a:spcBef>
              <a:spcAft>
                <a:spcPts val="0"/>
              </a:spcAft>
              <a:buSzPts val="2900"/>
              <a:buNone/>
              <a:defRPr sz="2900"/>
            </a:lvl4pPr>
            <a:lvl5pPr lvl="4" algn="ctr" rtl="0">
              <a:lnSpc>
                <a:spcPct val="100000"/>
              </a:lnSpc>
              <a:spcBef>
                <a:spcPts val="0"/>
              </a:spcBef>
              <a:spcAft>
                <a:spcPts val="0"/>
              </a:spcAft>
              <a:buSzPts val="2900"/>
              <a:buNone/>
              <a:defRPr sz="2900"/>
            </a:lvl5pPr>
            <a:lvl6pPr lvl="5" algn="ctr" rtl="0">
              <a:lnSpc>
                <a:spcPct val="100000"/>
              </a:lnSpc>
              <a:spcBef>
                <a:spcPts val="0"/>
              </a:spcBef>
              <a:spcAft>
                <a:spcPts val="0"/>
              </a:spcAft>
              <a:buSzPts val="2900"/>
              <a:buNone/>
              <a:defRPr sz="2900"/>
            </a:lvl6pPr>
            <a:lvl7pPr lvl="6" algn="ctr" rtl="0">
              <a:lnSpc>
                <a:spcPct val="100000"/>
              </a:lnSpc>
              <a:spcBef>
                <a:spcPts val="0"/>
              </a:spcBef>
              <a:spcAft>
                <a:spcPts val="0"/>
              </a:spcAft>
              <a:buSzPts val="2900"/>
              <a:buNone/>
              <a:defRPr sz="2900"/>
            </a:lvl7pPr>
            <a:lvl8pPr lvl="7" algn="ctr" rtl="0">
              <a:lnSpc>
                <a:spcPct val="100000"/>
              </a:lnSpc>
              <a:spcBef>
                <a:spcPts val="0"/>
              </a:spcBef>
              <a:spcAft>
                <a:spcPts val="0"/>
              </a:spcAft>
              <a:buSzPts val="2900"/>
              <a:buNone/>
              <a:defRPr sz="2900"/>
            </a:lvl8pPr>
            <a:lvl9pPr lvl="8" algn="ctr" rtl="0">
              <a:lnSpc>
                <a:spcPct val="100000"/>
              </a:lnSpc>
              <a:spcBef>
                <a:spcPts val="0"/>
              </a:spcBef>
              <a:spcAft>
                <a:spcPts val="0"/>
              </a:spcAft>
              <a:buSzPts val="2900"/>
              <a:buNone/>
              <a:defRPr sz="2900"/>
            </a:lvl9pPr>
          </a:lstStyle>
          <a:p>
            <a:endParaRPr/>
          </a:p>
        </p:txBody>
      </p:sp>
      <p:sp>
        <p:nvSpPr>
          <p:cNvPr id="126" name="Google Shape;126;p28"/>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311700" y="2150850"/>
            <a:ext cx="8520600" cy="841800"/>
          </a:xfrm>
          <a:prstGeom prst="rect">
            <a:avLst/>
          </a:prstGeom>
        </p:spPr>
        <p:txBody>
          <a:bodyPr spcFirstLastPara="1" wrap="square" lIns="93125" tIns="93125" rIns="93125" bIns="931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9" name="Google Shape;129;p29"/>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0"/>
        <p:cNvGrpSpPr/>
        <p:nvPr/>
      </p:nvGrpSpPr>
      <p:grpSpPr>
        <a:xfrm>
          <a:off x="0" y="0"/>
          <a:ext cx="0" cy="0"/>
          <a:chOff x="0" y="0"/>
          <a:chExt cx="0" cy="0"/>
        </a:xfrm>
      </p:grpSpPr>
      <p:sp>
        <p:nvSpPr>
          <p:cNvPr id="131" name="Google Shape;131;p30"/>
          <p:cNvSpPr txBox="1">
            <a:spLocks noGrp="1"/>
          </p:cNvSpPr>
          <p:nvPr>
            <p:ph type="title"/>
          </p:nvPr>
        </p:nvSpPr>
        <p:spPr>
          <a:xfrm>
            <a:off x="311700" y="445025"/>
            <a:ext cx="8520600" cy="572700"/>
          </a:xfrm>
          <a:prstGeom prst="rect">
            <a:avLst/>
          </a:prstGeom>
        </p:spPr>
        <p:txBody>
          <a:bodyPr spcFirstLastPara="1" wrap="square" lIns="93125" tIns="93125" rIns="93125" bIns="93125" anchor="t" anchorCtr="0"/>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132" name="Google Shape;132;p30"/>
          <p:cNvSpPr txBox="1">
            <a:spLocks noGrp="1"/>
          </p:cNvSpPr>
          <p:nvPr>
            <p:ph type="body" idx="1"/>
          </p:nvPr>
        </p:nvSpPr>
        <p:spPr>
          <a:xfrm>
            <a:off x="311700" y="1152475"/>
            <a:ext cx="8520600" cy="3416400"/>
          </a:xfrm>
          <a:prstGeom prst="rect">
            <a:avLst/>
          </a:prstGeom>
        </p:spPr>
        <p:txBody>
          <a:bodyPr spcFirstLastPara="1" wrap="square" lIns="93125" tIns="93125" rIns="93125" bIns="93125" anchor="t" anchorCtr="0"/>
          <a:lstStyle>
            <a:lvl1pPr marL="457200" lvl="0" indent="-342900" rtl="0">
              <a:spcBef>
                <a:spcPts val="0"/>
              </a:spcBef>
              <a:spcAft>
                <a:spcPts val="0"/>
              </a:spcAft>
              <a:buSzPts val="1800"/>
              <a:buChar char="●"/>
              <a:defRPr/>
            </a:lvl1pPr>
            <a:lvl2pPr marL="914400" lvl="1" indent="-317500" rtl="0">
              <a:spcBef>
                <a:spcPts val="1700"/>
              </a:spcBef>
              <a:spcAft>
                <a:spcPts val="0"/>
              </a:spcAft>
              <a:buSzPts val="1400"/>
              <a:buChar char="○"/>
              <a:defRPr/>
            </a:lvl2pPr>
            <a:lvl3pPr marL="1371600" lvl="2" indent="-317500" rtl="0">
              <a:spcBef>
                <a:spcPts val="1700"/>
              </a:spcBef>
              <a:spcAft>
                <a:spcPts val="0"/>
              </a:spcAft>
              <a:buSzPts val="1400"/>
              <a:buChar char="■"/>
              <a:defRPr/>
            </a:lvl3pPr>
            <a:lvl4pPr marL="1828800" lvl="3" indent="-317500" rtl="0">
              <a:spcBef>
                <a:spcPts val="1700"/>
              </a:spcBef>
              <a:spcAft>
                <a:spcPts val="0"/>
              </a:spcAft>
              <a:buSzPts val="1400"/>
              <a:buChar char="●"/>
              <a:defRPr/>
            </a:lvl4pPr>
            <a:lvl5pPr marL="2286000" lvl="4" indent="-317500" rtl="0">
              <a:spcBef>
                <a:spcPts val="1700"/>
              </a:spcBef>
              <a:spcAft>
                <a:spcPts val="0"/>
              </a:spcAft>
              <a:buSzPts val="1400"/>
              <a:buChar char="○"/>
              <a:defRPr/>
            </a:lvl5pPr>
            <a:lvl6pPr marL="2743200" lvl="5" indent="-317500" rtl="0">
              <a:spcBef>
                <a:spcPts val="1700"/>
              </a:spcBef>
              <a:spcAft>
                <a:spcPts val="0"/>
              </a:spcAft>
              <a:buSzPts val="1400"/>
              <a:buChar char="■"/>
              <a:defRPr/>
            </a:lvl6pPr>
            <a:lvl7pPr marL="3200400" lvl="6" indent="-317500" rtl="0">
              <a:spcBef>
                <a:spcPts val="1700"/>
              </a:spcBef>
              <a:spcAft>
                <a:spcPts val="0"/>
              </a:spcAft>
              <a:buSzPts val="1400"/>
              <a:buChar char="●"/>
              <a:defRPr/>
            </a:lvl7pPr>
            <a:lvl8pPr marL="3657600" lvl="7" indent="-317500" rtl="0">
              <a:spcBef>
                <a:spcPts val="1700"/>
              </a:spcBef>
              <a:spcAft>
                <a:spcPts val="0"/>
              </a:spcAft>
              <a:buSzPts val="1400"/>
              <a:buChar char="○"/>
              <a:defRPr/>
            </a:lvl8pPr>
            <a:lvl9pPr marL="4114800" lvl="8" indent="-317500" rtl="0">
              <a:spcBef>
                <a:spcPts val="1700"/>
              </a:spcBef>
              <a:spcAft>
                <a:spcPts val="1700"/>
              </a:spcAft>
              <a:buSzPts val="1400"/>
              <a:buChar char="■"/>
              <a:defRPr/>
            </a:lvl9pPr>
          </a:lstStyle>
          <a:p>
            <a:endParaRPr/>
          </a:p>
        </p:txBody>
      </p:sp>
      <p:sp>
        <p:nvSpPr>
          <p:cNvPr id="133" name="Google Shape;133;p30"/>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4"/>
        <p:cNvGrpSpPr/>
        <p:nvPr/>
      </p:nvGrpSpPr>
      <p:grpSpPr>
        <a:xfrm>
          <a:off x="0" y="0"/>
          <a:ext cx="0" cy="0"/>
          <a:chOff x="0" y="0"/>
          <a:chExt cx="0" cy="0"/>
        </a:xfrm>
      </p:grpSpPr>
      <p:sp>
        <p:nvSpPr>
          <p:cNvPr id="135" name="Google Shape;135;p31"/>
          <p:cNvSpPr txBox="1">
            <a:spLocks noGrp="1"/>
          </p:cNvSpPr>
          <p:nvPr>
            <p:ph type="title"/>
          </p:nvPr>
        </p:nvSpPr>
        <p:spPr>
          <a:xfrm>
            <a:off x="311700" y="445025"/>
            <a:ext cx="8520600" cy="572700"/>
          </a:xfrm>
          <a:prstGeom prst="rect">
            <a:avLst/>
          </a:prstGeom>
        </p:spPr>
        <p:txBody>
          <a:bodyPr spcFirstLastPara="1" wrap="square" lIns="93125" tIns="93125" rIns="93125" bIns="93125" anchor="t" anchorCtr="0"/>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136" name="Google Shape;136;p31"/>
          <p:cNvSpPr txBox="1">
            <a:spLocks noGrp="1"/>
          </p:cNvSpPr>
          <p:nvPr>
            <p:ph type="body" idx="1"/>
          </p:nvPr>
        </p:nvSpPr>
        <p:spPr>
          <a:xfrm>
            <a:off x="311700" y="1152475"/>
            <a:ext cx="3999900" cy="3416400"/>
          </a:xfrm>
          <a:prstGeom prst="rect">
            <a:avLst/>
          </a:prstGeom>
        </p:spPr>
        <p:txBody>
          <a:bodyPr spcFirstLastPara="1" wrap="square" lIns="93125" tIns="93125" rIns="93125" bIns="93125" anchor="t" anchorCtr="0"/>
          <a:lstStyle>
            <a:lvl1pPr marL="457200" lvl="0" indent="-317500" rtl="0">
              <a:spcBef>
                <a:spcPts val="0"/>
              </a:spcBef>
              <a:spcAft>
                <a:spcPts val="0"/>
              </a:spcAft>
              <a:buSzPts val="1400"/>
              <a:buChar char="●"/>
              <a:defRPr sz="1400"/>
            </a:lvl1pPr>
            <a:lvl2pPr marL="914400" lvl="1" indent="-304800" rtl="0">
              <a:spcBef>
                <a:spcPts val="1700"/>
              </a:spcBef>
              <a:spcAft>
                <a:spcPts val="0"/>
              </a:spcAft>
              <a:buSzPts val="1200"/>
              <a:buChar char="○"/>
              <a:defRPr sz="1200"/>
            </a:lvl2pPr>
            <a:lvl3pPr marL="1371600" lvl="2" indent="-304800" rtl="0">
              <a:spcBef>
                <a:spcPts val="1700"/>
              </a:spcBef>
              <a:spcAft>
                <a:spcPts val="0"/>
              </a:spcAft>
              <a:buSzPts val="1200"/>
              <a:buChar char="■"/>
              <a:defRPr sz="1200"/>
            </a:lvl3pPr>
            <a:lvl4pPr marL="1828800" lvl="3" indent="-304800" rtl="0">
              <a:spcBef>
                <a:spcPts val="1700"/>
              </a:spcBef>
              <a:spcAft>
                <a:spcPts val="0"/>
              </a:spcAft>
              <a:buSzPts val="1200"/>
              <a:buChar char="●"/>
              <a:defRPr sz="1200"/>
            </a:lvl4pPr>
            <a:lvl5pPr marL="2286000" lvl="4" indent="-304800" rtl="0">
              <a:spcBef>
                <a:spcPts val="1700"/>
              </a:spcBef>
              <a:spcAft>
                <a:spcPts val="0"/>
              </a:spcAft>
              <a:buSzPts val="1200"/>
              <a:buChar char="○"/>
              <a:defRPr sz="1200"/>
            </a:lvl5pPr>
            <a:lvl6pPr marL="2743200" lvl="5" indent="-304800" rtl="0">
              <a:spcBef>
                <a:spcPts val="1700"/>
              </a:spcBef>
              <a:spcAft>
                <a:spcPts val="0"/>
              </a:spcAft>
              <a:buSzPts val="1200"/>
              <a:buChar char="■"/>
              <a:defRPr sz="1200"/>
            </a:lvl6pPr>
            <a:lvl7pPr marL="3200400" lvl="6" indent="-304800" rtl="0">
              <a:spcBef>
                <a:spcPts val="1700"/>
              </a:spcBef>
              <a:spcAft>
                <a:spcPts val="0"/>
              </a:spcAft>
              <a:buSzPts val="1200"/>
              <a:buChar char="●"/>
              <a:defRPr sz="1200"/>
            </a:lvl7pPr>
            <a:lvl8pPr marL="3657600" lvl="7" indent="-304800" rtl="0">
              <a:spcBef>
                <a:spcPts val="1700"/>
              </a:spcBef>
              <a:spcAft>
                <a:spcPts val="0"/>
              </a:spcAft>
              <a:buSzPts val="1200"/>
              <a:buChar char="○"/>
              <a:defRPr sz="1200"/>
            </a:lvl8pPr>
            <a:lvl9pPr marL="4114800" lvl="8" indent="-304800" rtl="0">
              <a:spcBef>
                <a:spcPts val="1700"/>
              </a:spcBef>
              <a:spcAft>
                <a:spcPts val="1700"/>
              </a:spcAft>
              <a:buSzPts val="1200"/>
              <a:buChar char="■"/>
              <a:defRPr sz="1200"/>
            </a:lvl9pPr>
          </a:lstStyle>
          <a:p>
            <a:endParaRPr/>
          </a:p>
        </p:txBody>
      </p:sp>
      <p:sp>
        <p:nvSpPr>
          <p:cNvPr id="137" name="Google Shape;137;p31"/>
          <p:cNvSpPr txBox="1">
            <a:spLocks noGrp="1"/>
          </p:cNvSpPr>
          <p:nvPr>
            <p:ph type="body" idx="2"/>
          </p:nvPr>
        </p:nvSpPr>
        <p:spPr>
          <a:xfrm>
            <a:off x="4832400" y="1152475"/>
            <a:ext cx="3999900" cy="3416400"/>
          </a:xfrm>
          <a:prstGeom prst="rect">
            <a:avLst/>
          </a:prstGeom>
        </p:spPr>
        <p:txBody>
          <a:bodyPr spcFirstLastPara="1" wrap="square" lIns="93125" tIns="93125" rIns="93125" bIns="93125" anchor="t" anchorCtr="0"/>
          <a:lstStyle>
            <a:lvl1pPr marL="457200" lvl="0" indent="-317500" rtl="0">
              <a:spcBef>
                <a:spcPts val="0"/>
              </a:spcBef>
              <a:spcAft>
                <a:spcPts val="0"/>
              </a:spcAft>
              <a:buSzPts val="1400"/>
              <a:buChar char="●"/>
              <a:defRPr sz="1400"/>
            </a:lvl1pPr>
            <a:lvl2pPr marL="914400" lvl="1" indent="-304800" rtl="0">
              <a:spcBef>
                <a:spcPts val="1700"/>
              </a:spcBef>
              <a:spcAft>
                <a:spcPts val="0"/>
              </a:spcAft>
              <a:buSzPts val="1200"/>
              <a:buChar char="○"/>
              <a:defRPr sz="1200"/>
            </a:lvl2pPr>
            <a:lvl3pPr marL="1371600" lvl="2" indent="-304800" rtl="0">
              <a:spcBef>
                <a:spcPts val="1700"/>
              </a:spcBef>
              <a:spcAft>
                <a:spcPts val="0"/>
              </a:spcAft>
              <a:buSzPts val="1200"/>
              <a:buChar char="■"/>
              <a:defRPr sz="1200"/>
            </a:lvl3pPr>
            <a:lvl4pPr marL="1828800" lvl="3" indent="-304800" rtl="0">
              <a:spcBef>
                <a:spcPts val="1700"/>
              </a:spcBef>
              <a:spcAft>
                <a:spcPts val="0"/>
              </a:spcAft>
              <a:buSzPts val="1200"/>
              <a:buChar char="●"/>
              <a:defRPr sz="1200"/>
            </a:lvl4pPr>
            <a:lvl5pPr marL="2286000" lvl="4" indent="-304800" rtl="0">
              <a:spcBef>
                <a:spcPts val="1700"/>
              </a:spcBef>
              <a:spcAft>
                <a:spcPts val="0"/>
              </a:spcAft>
              <a:buSzPts val="1200"/>
              <a:buChar char="○"/>
              <a:defRPr sz="1200"/>
            </a:lvl5pPr>
            <a:lvl6pPr marL="2743200" lvl="5" indent="-304800" rtl="0">
              <a:spcBef>
                <a:spcPts val="1700"/>
              </a:spcBef>
              <a:spcAft>
                <a:spcPts val="0"/>
              </a:spcAft>
              <a:buSzPts val="1200"/>
              <a:buChar char="■"/>
              <a:defRPr sz="1200"/>
            </a:lvl6pPr>
            <a:lvl7pPr marL="3200400" lvl="6" indent="-304800" rtl="0">
              <a:spcBef>
                <a:spcPts val="1700"/>
              </a:spcBef>
              <a:spcAft>
                <a:spcPts val="0"/>
              </a:spcAft>
              <a:buSzPts val="1200"/>
              <a:buChar char="●"/>
              <a:defRPr sz="1200"/>
            </a:lvl7pPr>
            <a:lvl8pPr marL="3657600" lvl="7" indent="-304800" rtl="0">
              <a:spcBef>
                <a:spcPts val="1700"/>
              </a:spcBef>
              <a:spcAft>
                <a:spcPts val="0"/>
              </a:spcAft>
              <a:buSzPts val="1200"/>
              <a:buChar char="○"/>
              <a:defRPr sz="1200"/>
            </a:lvl8pPr>
            <a:lvl9pPr marL="4114800" lvl="8" indent="-304800" rtl="0">
              <a:spcBef>
                <a:spcPts val="1700"/>
              </a:spcBef>
              <a:spcAft>
                <a:spcPts val="1700"/>
              </a:spcAft>
              <a:buSzPts val="1200"/>
              <a:buChar char="■"/>
              <a:defRPr sz="1200"/>
            </a:lvl9pPr>
          </a:lstStyle>
          <a:p>
            <a:endParaRPr/>
          </a:p>
        </p:txBody>
      </p:sp>
      <p:sp>
        <p:nvSpPr>
          <p:cNvPr id="138" name="Google Shape;138;p31"/>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9"/>
        <p:cNvGrpSpPr/>
        <p:nvPr/>
      </p:nvGrpSpPr>
      <p:grpSpPr>
        <a:xfrm>
          <a:off x="0" y="0"/>
          <a:ext cx="0" cy="0"/>
          <a:chOff x="0" y="0"/>
          <a:chExt cx="0" cy="0"/>
        </a:xfrm>
      </p:grpSpPr>
      <p:sp>
        <p:nvSpPr>
          <p:cNvPr id="140" name="Google Shape;140;p32"/>
          <p:cNvSpPr txBox="1">
            <a:spLocks noGrp="1"/>
          </p:cNvSpPr>
          <p:nvPr>
            <p:ph type="title"/>
          </p:nvPr>
        </p:nvSpPr>
        <p:spPr>
          <a:xfrm>
            <a:off x="311700" y="445025"/>
            <a:ext cx="8520600" cy="572700"/>
          </a:xfrm>
          <a:prstGeom prst="rect">
            <a:avLst/>
          </a:prstGeom>
        </p:spPr>
        <p:txBody>
          <a:bodyPr spcFirstLastPara="1" wrap="square" lIns="93125" tIns="93125" rIns="93125" bIns="93125" anchor="t" anchorCtr="0"/>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141" name="Google Shape;141;p32"/>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2"/>
        <p:cNvGrpSpPr/>
        <p:nvPr/>
      </p:nvGrpSpPr>
      <p:grpSpPr>
        <a:xfrm>
          <a:off x="0" y="0"/>
          <a:ext cx="0" cy="0"/>
          <a:chOff x="0" y="0"/>
          <a:chExt cx="0" cy="0"/>
        </a:xfrm>
      </p:grpSpPr>
      <p:sp>
        <p:nvSpPr>
          <p:cNvPr id="143" name="Google Shape;143;p33"/>
          <p:cNvSpPr txBox="1">
            <a:spLocks noGrp="1"/>
          </p:cNvSpPr>
          <p:nvPr>
            <p:ph type="title"/>
          </p:nvPr>
        </p:nvSpPr>
        <p:spPr>
          <a:xfrm>
            <a:off x="311700" y="555600"/>
            <a:ext cx="2808000" cy="755700"/>
          </a:xfrm>
          <a:prstGeom prst="rect">
            <a:avLst/>
          </a:prstGeom>
        </p:spPr>
        <p:txBody>
          <a:bodyPr spcFirstLastPara="1" wrap="square" lIns="93125" tIns="93125" rIns="93125" bIns="93125" anchor="b" anchorCtr="0"/>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44" name="Google Shape;144;p33"/>
          <p:cNvSpPr txBox="1">
            <a:spLocks noGrp="1"/>
          </p:cNvSpPr>
          <p:nvPr>
            <p:ph type="body" idx="1"/>
          </p:nvPr>
        </p:nvSpPr>
        <p:spPr>
          <a:xfrm>
            <a:off x="311700" y="1389600"/>
            <a:ext cx="2808000" cy="3179400"/>
          </a:xfrm>
          <a:prstGeom prst="rect">
            <a:avLst/>
          </a:prstGeom>
        </p:spPr>
        <p:txBody>
          <a:bodyPr spcFirstLastPara="1" wrap="square" lIns="93125" tIns="93125" rIns="93125" bIns="93125" anchor="t" anchorCtr="0"/>
          <a:lstStyle>
            <a:lvl1pPr marL="457200" lvl="0" indent="-304800" rtl="0">
              <a:spcBef>
                <a:spcPts val="0"/>
              </a:spcBef>
              <a:spcAft>
                <a:spcPts val="0"/>
              </a:spcAft>
              <a:buSzPts val="1200"/>
              <a:buChar char="●"/>
              <a:defRPr sz="1200"/>
            </a:lvl1pPr>
            <a:lvl2pPr marL="914400" lvl="1" indent="-304800" rtl="0">
              <a:spcBef>
                <a:spcPts val="1700"/>
              </a:spcBef>
              <a:spcAft>
                <a:spcPts val="0"/>
              </a:spcAft>
              <a:buSzPts val="1200"/>
              <a:buChar char="○"/>
              <a:defRPr sz="1200"/>
            </a:lvl2pPr>
            <a:lvl3pPr marL="1371600" lvl="2" indent="-304800" rtl="0">
              <a:spcBef>
                <a:spcPts val="1700"/>
              </a:spcBef>
              <a:spcAft>
                <a:spcPts val="0"/>
              </a:spcAft>
              <a:buSzPts val="1200"/>
              <a:buChar char="■"/>
              <a:defRPr sz="1200"/>
            </a:lvl3pPr>
            <a:lvl4pPr marL="1828800" lvl="3" indent="-304800" rtl="0">
              <a:spcBef>
                <a:spcPts val="1700"/>
              </a:spcBef>
              <a:spcAft>
                <a:spcPts val="0"/>
              </a:spcAft>
              <a:buSzPts val="1200"/>
              <a:buChar char="●"/>
              <a:defRPr sz="1200"/>
            </a:lvl4pPr>
            <a:lvl5pPr marL="2286000" lvl="4" indent="-304800" rtl="0">
              <a:spcBef>
                <a:spcPts val="1700"/>
              </a:spcBef>
              <a:spcAft>
                <a:spcPts val="0"/>
              </a:spcAft>
              <a:buSzPts val="1200"/>
              <a:buChar char="○"/>
              <a:defRPr sz="1200"/>
            </a:lvl5pPr>
            <a:lvl6pPr marL="2743200" lvl="5" indent="-304800" rtl="0">
              <a:spcBef>
                <a:spcPts val="1700"/>
              </a:spcBef>
              <a:spcAft>
                <a:spcPts val="0"/>
              </a:spcAft>
              <a:buSzPts val="1200"/>
              <a:buChar char="■"/>
              <a:defRPr sz="1200"/>
            </a:lvl6pPr>
            <a:lvl7pPr marL="3200400" lvl="6" indent="-304800" rtl="0">
              <a:spcBef>
                <a:spcPts val="1700"/>
              </a:spcBef>
              <a:spcAft>
                <a:spcPts val="0"/>
              </a:spcAft>
              <a:buSzPts val="1200"/>
              <a:buChar char="●"/>
              <a:defRPr sz="1200"/>
            </a:lvl7pPr>
            <a:lvl8pPr marL="3657600" lvl="7" indent="-304800" rtl="0">
              <a:spcBef>
                <a:spcPts val="1700"/>
              </a:spcBef>
              <a:spcAft>
                <a:spcPts val="0"/>
              </a:spcAft>
              <a:buSzPts val="1200"/>
              <a:buChar char="○"/>
              <a:defRPr sz="1200"/>
            </a:lvl8pPr>
            <a:lvl9pPr marL="4114800" lvl="8" indent="-304800" rtl="0">
              <a:spcBef>
                <a:spcPts val="1700"/>
              </a:spcBef>
              <a:spcAft>
                <a:spcPts val="1700"/>
              </a:spcAft>
              <a:buSzPts val="1200"/>
              <a:buChar char="■"/>
              <a:defRPr sz="1200"/>
            </a:lvl9pPr>
          </a:lstStyle>
          <a:p>
            <a:endParaRPr/>
          </a:p>
        </p:txBody>
      </p:sp>
      <p:sp>
        <p:nvSpPr>
          <p:cNvPr id="145" name="Google Shape;145;p33"/>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6"/>
        <p:cNvGrpSpPr/>
        <p:nvPr/>
      </p:nvGrpSpPr>
      <p:grpSpPr>
        <a:xfrm>
          <a:off x="0" y="0"/>
          <a:ext cx="0" cy="0"/>
          <a:chOff x="0" y="0"/>
          <a:chExt cx="0" cy="0"/>
        </a:xfrm>
      </p:grpSpPr>
      <p:sp>
        <p:nvSpPr>
          <p:cNvPr id="147" name="Google Shape;147;p34"/>
          <p:cNvSpPr txBox="1">
            <a:spLocks noGrp="1"/>
          </p:cNvSpPr>
          <p:nvPr>
            <p:ph type="title"/>
          </p:nvPr>
        </p:nvSpPr>
        <p:spPr>
          <a:xfrm>
            <a:off x="490250" y="450150"/>
            <a:ext cx="6367800" cy="4090800"/>
          </a:xfrm>
          <a:prstGeom prst="rect">
            <a:avLst/>
          </a:prstGeom>
        </p:spPr>
        <p:txBody>
          <a:bodyPr spcFirstLastPara="1" wrap="square" lIns="93125" tIns="93125" rIns="93125" bIns="93125" anchor="ctr" anchorCtr="0"/>
          <a:lstStyle>
            <a:lvl1pPr lvl="0" rtl="0">
              <a:spcBef>
                <a:spcPts val="0"/>
              </a:spcBef>
              <a:spcAft>
                <a:spcPts val="0"/>
              </a:spcAft>
              <a:buSzPts val="4900"/>
              <a:buNone/>
              <a:defRPr sz="4900"/>
            </a:lvl1pPr>
            <a:lvl2pPr lvl="1" rtl="0">
              <a:spcBef>
                <a:spcPts val="0"/>
              </a:spcBef>
              <a:spcAft>
                <a:spcPts val="0"/>
              </a:spcAft>
              <a:buSzPts val="4900"/>
              <a:buNone/>
              <a:defRPr sz="4900"/>
            </a:lvl2pPr>
            <a:lvl3pPr lvl="2" rtl="0">
              <a:spcBef>
                <a:spcPts val="0"/>
              </a:spcBef>
              <a:spcAft>
                <a:spcPts val="0"/>
              </a:spcAft>
              <a:buSzPts val="4900"/>
              <a:buNone/>
              <a:defRPr sz="4900"/>
            </a:lvl3pPr>
            <a:lvl4pPr lvl="3" rtl="0">
              <a:spcBef>
                <a:spcPts val="0"/>
              </a:spcBef>
              <a:spcAft>
                <a:spcPts val="0"/>
              </a:spcAft>
              <a:buSzPts val="4900"/>
              <a:buNone/>
              <a:defRPr sz="4900"/>
            </a:lvl4pPr>
            <a:lvl5pPr lvl="4" rtl="0">
              <a:spcBef>
                <a:spcPts val="0"/>
              </a:spcBef>
              <a:spcAft>
                <a:spcPts val="0"/>
              </a:spcAft>
              <a:buSzPts val="4900"/>
              <a:buNone/>
              <a:defRPr sz="4900"/>
            </a:lvl5pPr>
            <a:lvl6pPr lvl="5" rtl="0">
              <a:spcBef>
                <a:spcPts val="0"/>
              </a:spcBef>
              <a:spcAft>
                <a:spcPts val="0"/>
              </a:spcAft>
              <a:buSzPts val="4900"/>
              <a:buNone/>
              <a:defRPr sz="4900"/>
            </a:lvl6pPr>
            <a:lvl7pPr lvl="6" rtl="0">
              <a:spcBef>
                <a:spcPts val="0"/>
              </a:spcBef>
              <a:spcAft>
                <a:spcPts val="0"/>
              </a:spcAft>
              <a:buSzPts val="4900"/>
              <a:buNone/>
              <a:defRPr sz="4900"/>
            </a:lvl7pPr>
            <a:lvl8pPr lvl="7" rtl="0">
              <a:spcBef>
                <a:spcPts val="0"/>
              </a:spcBef>
              <a:spcAft>
                <a:spcPts val="0"/>
              </a:spcAft>
              <a:buSzPts val="4900"/>
              <a:buNone/>
              <a:defRPr sz="4900"/>
            </a:lvl8pPr>
            <a:lvl9pPr lvl="8" rtl="0">
              <a:spcBef>
                <a:spcPts val="0"/>
              </a:spcBef>
              <a:spcAft>
                <a:spcPts val="0"/>
              </a:spcAft>
              <a:buSzPts val="4900"/>
              <a:buNone/>
              <a:defRPr sz="4900"/>
            </a:lvl9pPr>
          </a:lstStyle>
          <a:p>
            <a:endParaRPr/>
          </a:p>
        </p:txBody>
      </p:sp>
      <p:sp>
        <p:nvSpPr>
          <p:cNvPr id="148" name="Google Shape;148;p34"/>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9"/>
        <p:cNvGrpSpPr/>
        <p:nvPr/>
      </p:nvGrpSpPr>
      <p:grpSpPr>
        <a:xfrm>
          <a:off x="0" y="0"/>
          <a:ext cx="0" cy="0"/>
          <a:chOff x="0" y="0"/>
          <a:chExt cx="0" cy="0"/>
        </a:xfrm>
      </p:grpSpPr>
      <p:sp>
        <p:nvSpPr>
          <p:cNvPr id="150" name="Google Shape;150;p35"/>
          <p:cNvSpPr/>
          <p:nvPr/>
        </p:nvSpPr>
        <p:spPr>
          <a:xfrm>
            <a:off x="4572000" y="-125"/>
            <a:ext cx="4572000" cy="5143500"/>
          </a:xfrm>
          <a:prstGeom prst="rect">
            <a:avLst/>
          </a:prstGeom>
          <a:solidFill>
            <a:schemeClr val="lt2"/>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a:p>
        </p:txBody>
      </p:sp>
      <p:sp>
        <p:nvSpPr>
          <p:cNvPr id="151" name="Google Shape;151;p35"/>
          <p:cNvSpPr txBox="1">
            <a:spLocks noGrp="1"/>
          </p:cNvSpPr>
          <p:nvPr>
            <p:ph type="title"/>
          </p:nvPr>
        </p:nvSpPr>
        <p:spPr>
          <a:xfrm>
            <a:off x="265500" y="1233175"/>
            <a:ext cx="4045200" cy="1482300"/>
          </a:xfrm>
          <a:prstGeom prst="rect">
            <a:avLst/>
          </a:prstGeom>
        </p:spPr>
        <p:txBody>
          <a:bodyPr spcFirstLastPara="1" wrap="square" lIns="93125" tIns="93125" rIns="93125" bIns="93125" anchor="b" anchorCtr="0"/>
          <a:lstStyle>
            <a:lvl1pPr lvl="0" algn="ctr" rtl="0">
              <a:spcBef>
                <a:spcPts val="0"/>
              </a:spcBef>
              <a:spcAft>
                <a:spcPts val="0"/>
              </a:spcAft>
              <a:buSzPts val="4300"/>
              <a:buNone/>
              <a:defRPr sz="4300"/>
            </a:lvl1pPr>
            <a:lvl2pPr lvl="1" algn="ctr" rtl="0">
              <a:spcBef>
                <a:spcPts val="0"/>
              </a:spcBef>
              <a:spcAft>
                <a:spcPts val="0"/>
              </a:spcAft>
              <a:buSzPts val="4300"/>
              <a:buNone/>
              <a:defRPr sz="4300"/>
            </a:lvl2pPr>
            <a:lvl3pPr lvl="2" algn="ctr" rtl="0">
              <a:spcBef>
                <a:spcPts val="0"/>
              </a:spcBef>
              <a:spcAft>
                <a:spcPts val="0"/>
              </a:spcAft>
              <a:buSzPts val="4300"/>
              <a:buNone/>
              <a:defRPr sz="4300"/>
            </a:lvl3pPr>
            <a:lvl4pPr lvl="3" algn="ctr" rtl="0">
              <a:spcBef>
                <a:spcPts val="0"/>
              </a:spcBef>
              <a:spcAft>
                <a:spcPts val="0"/>
              </a:spcAft>
              <a:buSzPts val="4300"/>
              <a:buNone/>
              <a:defRPr sz="4300"/>
            </a:lvl4pPr>
            <a:lvl5pPr lvl="4" algn="ctr" rtl="0">
              <a:spcBef>
                <a:spcPts val="0"/>
              </a:spcBef>
              <a:spcAft>
                <a:spcPts val="0"/>
              </a:spcAft>
              <a:buSzPts val="4300"/>
              <a:buNone/>
              <a:defRPr sz="4300"/>
            </a:lvl5pPr>
            <a:lvl6pPr lvl="5" algn="ctr" rtl="0">
              <a:spcBef>
                <a:spcPts val="0"/>
              </a:spcBef>
              <a:spcAft>
                <a:spcPts val="0"/>
              </a:spcAft>
              <a:buSzPts val="4300"/>
              <a:buNone/>
              <a:defRPr sz="4300"/>
            </a:lvl6pPr>
            <a:lvl7pPr lvl="6" algn="ctr" rtl="0">
              <a:spcBef>
                <a:spcPts val="0"/>
              </a:spcBef>
              <a:spcAft>
                <a:spcPts val="0"/>
              </a:spcAft>
              <a:buSzPts val="4300"/>
              <a:buNone/>
              <a:defRPr sz="4300"/>
            </a:lvl7pPr>
            <a:lvl8pPr lvl="7" algn="ctr" rtl="0">
              <a:spcBef>
                <a:spcPts val="0"/>
              </a:spcBef>
              <a:spcAft>
                <a:spcPts val="0"/>
              </a:spcAft>
              <a:buSzPts val="4300"/>
              <a:buNone/>
              <a:defRPr sz="4300"/>
            </a:lvl8pPr>
            <a:lvl9pPr lvl="8" algn="ctr" rtl="0">
              <a:spcBef>
                <a:spcPts val="0"/>
              </a:spcBef>
              <a:spcAft>
                <a:spcPts val="0"/>
              </a:spcAft>
              <a:buSzPts val="4300"/>
              <a:buNone/>
              <a:defRPr sz="4300"/>
            </a:lvl9pPr>
          </a:lstStyle>
          <a:p>
            <a:endParaRPr/>
          </a:p>
        </p:txBody>
      </p:sp>
      <p:sp>
        <p:nvSpPr>
          <p:cNvPr id="152" name="Google Shape;152;p35"/>
          <p:cNvSpPr txBox="1">
            <a:spLocks noGrp="1"/>
          </p:cNvSpPr>
          <p:nvPr>
            <p:ph type="subTitle" idx="1"/>
          </p:nvPr>
        </p:nvSpPr>
        <p:spPr>
          <a:xfrm>
            <a:off x="265500" y="2803075"/>
            <a:ext cx="4045200" cy="1235100"/>
          </a:xfrm>
          <a:prstGeom prst="rect">
            <a:avLst/>
          </a:prstGeom>
        </p:spPr>
        <p:txBody>
          <a:bodyPr spcFirstLastPara="1" wrap="square" lIns="93125" tIns="93125" rIns="93125" bIns="931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3" name="Google Shape;153;p35"/>
          <p:cNvSpPr txBox="1">
            <a:spLocks noGrp="1"/>
          </p:cNvSpPr>
          <p:nvPr>
            <p:ph type="body" idx="2"/>
          </p:nvPr>
        </p:nvSpPr>
        <p:spPr>
          <a:xfrm>
            <a:off x="4939500" y="724075"/>
            <a:ext cx="3837000" cy="3695100"/>
          </a:xfrm>
          <a:prstGeom prst="rect">
            <a:avLst/>
          </a:prstGeom>
        </p:spPr>
        <p:txBody>
          <a:bodyPr spcFirstLastPara="1" wrap="square" lIns="93125" tIns="93125" rIns="93125" bIns="93125" anchor="ctr" anchorCtr="0"/>
          <a:lstStyle>
            <a:lvl1pPr marL="457200" lvl="0" indent="-342900" rtl="0">
              <a:spcBef>
                <a:spcPts val="0"/>
              </a:spcBef>
              <a:spcAft>
                <a:spcPts val="0"/>
              </a:spcAft>
              <a:buSzPts val="1800"/>
              <a:buChar char="●"/>
              <a:defRPr/>
            </a:lvl1pPr>
            <a:lvl2pPr marL="914400" lvl="1" indent="-317500" rtl="0">
              <a:spcBef>
                <a:spcPts val="1700"/>
              </a:spcBef>
              <a:spcAft>
                <a:spcPts val="0"/>
              </a:spcAft>
              <a:buSzPts val="1400"/>
              <a:buChar char="○"/>
              <a:defRPr/>
            </a:lvl2pPr>
            <a:lvl3pPr marL="1371600" lvl="2" indent="-317500" rtl="0">
              <a:spcBef>
                <a:spcPts val="1700"/>
              </a:spcBef>
              <a:spcAft>
                <a:spcPts val="0"/>
              </a:spcAft>
              <a:buSzPts val="1400"/>
              <a:buChar char="■"/>
              <a:defRPr/>
            </a:lvl3pPr>
            <a:lvl4pPr marL="1828800" lvl="3" indent="-317500" rtl="0">
              <a:spcBef>
                <a:spcPts val="1700"/>
              </a:spcBef>
              <a:spcAft>
                <a:spcPts val="0"/>
              </a:spcAft>
              <a:buSzPts val="1400"/>
              <a:buChar char="●"/>
              <a:defRPr/>
            </a:lvl4pPr>
            <a:lvl5pPr marL="2286000" lvl="4" indent="-317500" rtl="0">
              <a:spcBef>
                <a:spcPts val="1700"/>
              </a:spcBef>
              <a:spcAft>
                <a:spcPts val="0"/>
              </a:spcAft>
              <a:buSzPts val="1400"/>
              <a:buChar char="○"/>
              <a:defRPr/>
            </a:lvl5pPr>
            <a:lvl6pPr marL="2743200" lvl="5" indent="-317500" rtl="0">
              <a:spcBef>
                <a:spcPts val="1700"/>
              </a:spcBef>
              <a:spcAft>
                <a:spcPts val="0"/>
              </a:spcAft>
              <a:buSzPts val="1400"/>
              <a:buChar char="■"/>
              <a:defRPr/>
            </a:lvl6pPr>
            <a:lvl7pPr marL="3200400" lvl="6" indent="-317500" rtl="0">
              <a:spcBef>
                <a:spcPts val="1700"/>
              </a:spcBef>
              <a:spcAft>
                <a:spcPts val="0"/>
              </a:spcAft>
              <a:buSzPts val="1400"/>
              <a:buChar char="●"/>
              <a:defRPr/>
            </a:lvl7pPr>
            <a:lvl8pPr marL="3657600" lvl="7" indent="-317500" rtl="0">
              <a:spcBef>
                <a:spcPts val="1700"/>
              </a:spcBef>
              <a:spcAft>
                <a:spcPts val="0"/>
              </a:spcAft>
              <a:buSzPts val="1400"/>
              <a:buChar char="○"/>
              <a:defRPr/>
            </a:lvl8pPr>
            <a:lvl9pPr marL="4114800" lvl="8" indent="-317500" rtl="0">
              <a:spcBef>
                <a:spcPts val="1700"/>
              </a:spcBef>
              <a:spcAft>
                <a:spcPts val="1700"/>
              </a:spcAft>
              <a:buSzPts val="1400"/>
              <a:buChar char="■"/>
              <a:defRPr/>
            </a:lvl9pPr>
          </a:lstStyle>
          <a:p>
            <a:endParaRPr/>
          </a:p>
        </p:txBody>
      </p:sp>
      <p:sp>
        <p:nvSpPr>
          <p:cNvPr id="154" name="Google Shape;154;p35"/>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5"/>
        <p:cNvGrpSpPr/>
        <p:nvPr/>
      </p:nvGrpSpPr>
      <p:grpSpPr>
        <a:xfrm>
          <a:off x="0" y="0"/>
          <a:ext cx="0" cy="0"/>
          <a:chOff x="0" y="0"/>
          <a:chExt cx="0" cy="0"/>
        </a:xfrm>
      </p:grpSpPr>
      <p:sp>
        <p:nvSpPr>
          <p:cNvPr id="156" name="Google Shape;156;p36"/>
          <p:cNvSpPr txBox="1">
            <a:spLocks noGrp="1"/>
          </p:cNvSpPr>
          <p:nvPr>
            <p:ph type="body" idx="1"/>
          </p:nvPr>
        </p:nvSpPr>
        <p:spPr>
          <a:xfrm>
            <a:off x="311700" y="4230575"/>
            <a:ext cx="5998800" cy="605100"/>
          </a:xfrm>
          <a:prstGeom prst="rect">
            <a:avLst/>
          </a:prstGeom>
        </p:spPr>
        <p:txBody>
          <a:bodyPr spcFirstLastPara="1" wrap="square" lIns="93125" tIns="93125" rIns="93125" bIns="93125" anchor="ctr" anchorCtr="0"/>
          <a:lstStyle>
            <a:lvl1pPr marL="457200" lvl="0" indent="-228600" rtl="0">
              <a:lnSpc>
                <a:spcPct val="100000"/>
              </a:lnSpc>
              <a:spcBef>
                <a:spcPts val="0"/>
              </a:spcBef>
              <a:spcAft>
                <a:spcPts val="0"/>
              </a:spcAft>
              <a:buSzPts val="1800"/>
              <a:buNone/>
              <a:defRPr/>
            </a:lvl1pPr>
          </a:lstStyle>
          <a:p>
            <a:endParaRPr/>
          </a:p>
        </p:txBody>
      </p:sp>
      <p:sp>
        <p:nvSpPr>
          <p:cNvPr id="157" name="Google Shape;157;p36"/>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8"/>
        <p:cNvGrpSpPr/>
        <p:nvPr/>
      </p:nvGrpSpPr>
      <p:grpSpPr>
        <a:xfrm>
          <a:off x="0" y="0"/>
          <a:ext cx="0" cy="0"/>
          <a:chOff x="0" y="0"/>
          <a:chExt cx="0" cy="0"/>
        </a:xfrm>
      </p:grpSpPr>
      <p:sp>
        <p:nvSpPr>
          <p:cNvPr id="159" name="Google Shape;159;p37"/>
          <p:cNvSpPr txBox="1">
            <a:spLocks noGrp="1"/>
          </p:cNvSpPr>
          <p:nvPr>
            <p:ph type="title" hasCustomPrompt="1"/>
          </p:nvPr>
        </p:nvSpPr>
        <p:spPr>
          <a:xfrm>
            <a:off x="311700" y="1106125"/>
            <a:ext cx="8520600" cy="1963500"/>
          </a:xfrm>
          <a:prstGeom prst="rect">
            <a:avLst/>
          </a:prstGeom>
        </p:spPr>
        <p:txBody>
          <a:bodyPr spcFirstLastPara="1" wrap="square" lIns="93125" tIns="93125" rIns="93125" bIns="93125" anchor="b" anchorCtr="0"/>
          <a:lstStyle>
            <a:lvl1pPr lvl="0" algn="ctr" rtl="0">
              <a:spcBef>
                <a:spcPts val="0"/>
              </a:spcBef>
              <a:spcAft>
                <a:spcPts val="0"/>
              </a:spcAft>
              <a:buSzPts val="12200"/>
              <a:buNone/>
              <a:defRPr sz="12200"/>
            </a:lvl1pPr>
            <a:lvl2pPr lvl="1" algn="ctr" rtl="0">
              <a:spcBef>
                <a:spcPts val="0"/>
              </a:spcBef>
              <a:spcAft>
                <a:spcPts val="0"/>
              </a:spcAft>
              <a:buSzPts val="12200"/>
              <a:buNone/>
              <a:defRPr sz="12200"/>
            </a:lvl2pPr>
            <a:lvl3pPr lvl="2" algn="ctr" rtl="0">
              <a:spcBef>
                <a:spcPts val="0"/>
              </a:spcBef>
              <a:spcAft>
                <a:spcPts val="0"/>
              </a:spcAft>
              <a:buSzPts val="12200"/>
              <a:buNone/>
              <a:defRPr sz="12200"/>
            </a:lvl3pPr>
            <a:lvl4pPr lvl="3" algn="ctr" rtl="0">
              <a:spcBef>
                <a:spcPts val="0"/>
              </a:spcBef>
              <a:spcAft>
                <a:spcPts val="0"/>
              </a:spcAft>
              <a:buSzPts val="12200"/>
              <a:buNone/>
              <a:defRPr sz="12200"/>
            </a:lvl4pPr>
            <a:lvl5pPr lvl="4" algn="ctr" rtl="0">
              <a:spcBef>
                <a:spcPts val="0"/>
              </a:spcBef>
              <a:spcAft>
                <a:spcPts val="0"/>
              </a:spcAft>
              <a:buSzPts val="12200"/>
              <a:buNone/>
              <a:defRPr sz="12200"/>
            </a:lvl5pPr>
            <a:lvl6pPr lvl="5" algn="ctr" rtl="0">
              <a:spcBef>
                <a:spcPts val="0"/>
              </a:spcBef>
              <a:spcAft>
                <a:spcPts val="0"/>
              </a:spcAft>
              <a:buSzPts val="12200"/>
              <a:buNone/>
              <a:defRPr sz="12200"/>
            </a:lvl6pPr>
            <a:lvl7pPr lvl="6" algn="ctr" rtl="0">
              <a:spcBef>
                <a:spcPts val="0"/>
              </a:spcBef>
              <a:spcAft>
                <a:spcPts val="0"/>
              </a:spcAft>
              <a:buSzPts val="12200"/>
              <a:buNone/>
              <a:defRPr sz="12200"/>
            </a:lvl7pPr>
            <a:lvl8pPr lvl="7" algn="ctr" rtl="0">
              <a:spcBef>
                <a:spcPts val="0"/>
              </a:spcBef>
              <a:spcAft>
                <a:spcPts val="0"/>
              </a:spcAft>
              <a:buSzPts val="12200"/>
              <a:buNone/>
              <a:defRPr sz="12200"/>
            </a:lvl8pPr>
            <a:lvl9pPr lvl="8" algn="ctr" rtl="0">
              <a:spcBef>
                <a:spcPts val="0"/>
              </a:spcBef>
              <a:spcAft>
                <a:spcPts val="0"/>
              </a:spcAft>
              <a:buSzPts val="12200"/>
              <a:buNone/>
              <a:defRPr sz="12200"/>
            </a:lvl9pPr>
          </a:lstStyle>
          <a:p>
            <a:r>
              <a:t>xx%</a:t>
            </a:r>
          </a:p>
        </p:txBody>
      </p:sp>
      <p:sp>
        <p:nvSpPr>
          <p:cNvPr id="160" name="Google Shape;160;p37"/>
          <p:cNvSpPr txBox="1">
            <a:spLocks noGrp="1"/>
          </p:cNvSpPr>
          <p:nvPr>
            <p:ph type="body" idx="1"/>
          </p:nvPr>
        </p:nvSpPr>
        <p:spPr>
          <a:xfrm>
            <a:off x="311700" y="3152225"/>
            <a:ext cx="8520600" cy="1300800"/>
          </a:xfrm>
          <a:prstGeom prst="rect">
            <a:avLst/>
          </a:prstGeom>
        </p:spPr>
        <p:txBody>
          <a:bodyPr spcFirstLastPara="1" wrap="square" lIns="93125" tIns="93125" rIns="93125" bIns="93125" anchor="t" anchorCtr="0"/>
          <a:lstStyle>
            <a:lvl1pPr marL="457200" lvl="0" indent="-342900" algn="ctr" rtl="0">
              <a:spcBef>
                <a:spcPts val="0"/>
              </a:spcBef>
              <a:spcAft>
                <a:spcPts val="0"/>
              </a:spcAft>
              <a:buSzPts val="1800"/>
              <a:buChar char="●"/>
              <a:defRPr/>
            </a:lvl1pPr>
            <a:lvl2pPr marL="914400" lvl="1" indent="-317500" algn="ctr" rtl="0">
              <a:spcBef>
                <a:spcPts val="1700"/>
              </a:spcBef>
              <a:spcAft>
                <a:spcPts val="0"/>
              </a:spcAft>
              <a:buSzPts val="1400"/>
              <a:buChar char="○"/>
              <a:defRPr/>
            </a:lvl2pPr>
            <a:lvl3pPr marL="1371600" lvl="2" indent="-317500" algn="ctr" rtl="0">
              <a:spcBef>
                <a:spcPts val="1700"/>
              </a:spcBef>
              <a:spcAft>
                <a:spcPts val="0"/>
              </a:spcAft>
              <a:buSzPts val="1400"/>
              <a:buChar char="■"/>
              <a:defRPr/>
            </a:lvl3pPr>
            <a:lvl4pPr marL="1828800" lvl="3" indent="-317500" algn="ctr" rtl="0">
              <a:spcBef>
                <a:spcPts val="1700"/>
              </a:spcBef>
              <a:spcAft>
                <a:spcPts val="0"/>
              </a:spcAft>
              <a:buSzPts val="1400"/>
              <a:buChar char="●"/>
              <a:defRPr/>
            </a:lvl4pPr>
            <a:lvl5pPr marL="2286000" lvl="4" indent="-317500" algn="ctr" rtl="0">
              <a:spcBef>
                <a:spcPts val="1700"/>
              </a:spcBef>
              <a:spcAft>
                <a:spcPts val="0"/>
              </a:spcAft>
              <a:buSzPts val="1400"/>
              <a:buChar char="○"/>
              <a:defRPr/>
            </a:lvl5pPr>
            <a:lvl6pPr marL="2743200" lvl="5" indent="-317500" algn="ctr" rtl="0">
              <a:spcBef>
                <a:spcPts val="1700"/>
              </a:spcBef>
              <a:spcAft>
                <a:spcPts val="0"/>
              </a:spcAft>
              <a:buSzPts val="1400"/>
              <a:buChar char="■"/>
              <a:defRPr/>
            </a:lvl6pPr>
            <a:lvl7pPr marL="3200400" lvl="6" indent="-317500" algn="ctr" rtl="0">
              <a:spcBef>
                <a:spcPts val="1700"/>
              </a:spcBef>
              <a:spcAft>
                <a:spcPts val="0"/>
              </a:spcAft>
              <a:buSzPts val="1400"/>
              <a:buChar char="●"/>
              <a:defRPr/>
            </a:lvl7pPr>
            <a:lvl8pPr marL="3657600" lvl="7" indent="-317500" algn="ctr" rtl="0">
              <a:spcBef>
                <a:spcPts val="1700"/>
              </a:spcBef>
              <a:spcAft>
                <a:spcPts val="0"/>
              </a:spcAft>
              <a:buSzPts val="1400"/>
              <a:buChar char="○"/>
              <a:defRPr/>
            </a:lvl8pPr>
            <a:lvl9pPr marL="4114800" lvl="8" indent="-317500" algn="ctr" rtl="0">
              <a:spcBef>
                <a:spcPts val="1700"/>
              </a:spcBef>
              <a:spcAft>
                <a:spcPts val="1700"/>
              </a:spcAft>
              <a:buSzPts val="1400"/>
              <a:buChar char="■"/>
              <a:defRPr/>
            </a:lvl9pPr>
          </a:lstStyle>
          <a:p>
            <a:endParaRPr/>
          </a:p>
        </p:txBody>
      </p:sp>
      <p:sp>
        <p:nvSpPr>
          <p:cNvPr id="161" name="Google Shape;161;p37"/>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38"/>
          <p:cNvSpPr txBox="1">
            <a:spLocks noGrp="1"/>
          </p:cNvSpPr>
          <p:nvPr>
            <p:ph type="sldNum" idx="12"/>
          </p:nvPr>
        </p:nvSpPr>
        <p:spPr>
          <a:xfrm>
            <a:off x="8472458" y="4663217"/>
            <a:ext cx="548700" cy="393600"/>
          </a:xfrm>
          <a:prstGeom prst="rect">
            <a:avLst/>
          </a:prstGeom>
        </p:spPr>
        <p:txBody>
          <a:bodyPr spcFirstLastPara="1" wrap="square" lIns="93125" tIns="93125" rIns="93125" bIns="931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Blank 1" type="obj">
  <p:cSld name="OBJECT">
    <p:bg>
      <p:bgPr>
        <a:solidFill>
          <a:schemeClr val="lt1"/>
        </a:solidFill>
        <a:effectLst/>
      </p:bgPr>
    </p:bg>
    <p:spTree>
      <p:nvGrpSpPr>
        <p:cNvPr id="1" name="Shape 164"/>
        <p:cNvGrpSpPr/>
        <p:nvPr/>
      </p:nvGrpSpPr>
      <p:grpSpPr>
        <a:xfrm>
          <a:off x="0" y="0"/>
          <a:ext cx="0" cy="0"/>
          <a:chOff x="0" y="0"/>
          <a:chExt cx="0" cy="0"/>
        </a:xfrm>
      </p:grpSpPr>
      <p:sp>
        <p:nvSpPr>
          <p:cNvPr id="165" name="Google Shape;165;p39"/>
          <p:cNvSpPr/>
          <p:nvPr/>
        </p:nvSpPr>
        <p:spPr>
          <a:xfrm>
            <a:off x="342900" y="257175"/>
            <a:ext cx="8458200" cy="46293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66" name="Google Shape;166;p39"/>
          <p:cNvSpPr/>
          <p:nvPr/>
        </p:nvSpPr>
        <p:spPr>
          <a:xfrm>
            <a:off x="1638415" y="597646"/>
            <a:ext cx="2949900" cy="2222700"/>
          </a:xfrm>
          <a:custGeom>
            <a:avLst/>
            <a:gdLst/>
            <a:ahLst/>
            <a:cxnLst/>
            <a:rect l="l" t="t" r="r" b="b"/>
            <a:pathLst>
              <a:path w="120000" h="120000" extrusionOk="0">
                <a:moveTo>
                  <a:pt x="119987" y="0"/>
                </a:moveTo>
                <a:lnTo>
                  <a:pt x="110146" y="396"/>
                </a:lnTo>
                <a:lnTo>
                  <a:pt x="100524" y="1566"/>
                </a:lnTo>
                <a:lnTo>
                  <a:pt x="91152" y="3477"/>
                </a:lnTo>
                <a:lnTo>
                  <a:pt x="82061" y="6100"/>
                </a:lnTo>
                <a:lnTo>
                  <a:pt x="73282" y="9402"/>
                </a:lnTo>
                <a:lnTo>
                  <a:pt x="64845" y="13353"/>
                </a:lnTo>
                <a:lnTo>
                  <a:pt x="56782" y="17922"/>
                </a:lnTo>
                <a:lnTo>
                  <a:pt x="49123" y="23077"/>
                </a:lnTo>
                <a:lnTo>
                  <a:pt x="41900" y="28789"/>
                </a:lnTo>
                <a:lnTo>
                  <a:pt x="35143" y="35025"/>
                </a:lnTo>
                <a:lnTo>
                  <a:pt x="28882" y="41755"/>
                </a:lnTo>
                <a:lnTo>
                  <a:pt x="23150" y="48948"/>
                </a:lnTo>
                <a:lnTo>
                  <a:pt x="17976" y="56572"/>
                </a:lnTo>
                <a:lnTo>
                  <a:pt x="13392" y="64598"/>
                </a:lnTo>
                <a:lnTo>
                  <a:pt x="9429" y="72993"/>
                </a:lnTo>
                <a:lnTo>
                  <a:pt x="6116" y="81727"/>
                </a:lnTo>
                <a:lnTo>
                  <a:pt x="3487" y="90768"/>
                </a:lnTo>
                <a:lnTo>
                  <a:pt x="1570" y="100086"/>
                </a:lnTo>
                <a:lnTo>
                  <a:pt x="397" y="109650"/>
                </a:lnTo>
                <a:lnTo>
                  <a:pt x="0" y="119429"/>
                </a:lnTo>
                <a:lnTo>
                  <a:pt x="22" y="119992"/>
                </a:lnTo>
              </a:path>
            </a:pathLst>
          </a:custGeom>
          <a:noFill/>
          <a:ln w="15825"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67" name="Google Shape;167;p39"/>
          <p:cNvSpPr/>
          <p:nvPr/>
        </p:nvSpPr>
        <p:spPr>
          <a:xfrm>
            <a:off x="4588189" y="597646"/>
            <a:ext cx="2949900" cy="2222700"/>
          </a:xfrm>
          <a:custGeom>
            <a:avLst/>
            <a:gdLst/>
            <a:ahLst/>
            <a:cxnLst/>
            <a:rect l="l" t="t" r="r" b="b"/>
            <a:pathLst>
              <a:path w="120000" h="120000" extrusionOk="0">
                <a:moveTo>
                  <a:pt x="119961" y="119992"/>
                </a:moveTo>
                <a:lnTo>
                  <a:pt x="119586" y="109650"/>
                </a:lnTo>
                <a:lnTo>
                  <a:pt x="118413" y="100086"/>
                </a:lnTo>
                <a:lnTo>
                  <a:pt x="116496" y="90768"/>
                </a:lnTo>
                <a:lnTo>
                  <a:pt x="113867" y="81727"/>
                </a:lnTo>
                <a:lnTo>
                  <a:pt x="110554" y="72993"/>
                </a:lnTo>
                <a:lnTo>
                  <a:pt x="106591" y="64598"/>
                </a:lnTo>
                <a:lnTo>
                  <a:pt x="102007" y="56572"/>
                </a:lnTo>
                <a:lnTo>
                  <a:pt x="96833" y="48948"/>
                </a:lnTo>
                <a:lnTo>
                  <a:pt x="91101" y="41755"/>
                </a:lnTo>
                <a:lnTo>
                  <a:pt x="84840" y="35025"/>
                </a:lnTo>
                <a:lnTo>
                  <a:pt x="78083" y="28789"/>
                </a:lnTo>
                <a:lnTo>
                  <a:pt x="70860" y="23077"/>
                </a:lnTo>
                <a:lnTo>
                  <a:pt x="63201" y="17922"/>
                </a:lnTo>
                <a:lnTo>
                  <a:pt x="55138" y="13353"/>
                </a:lnTo>
                <a:lnTo>
                  <a:pt x="46702" y="9402"/>
                </a:lnTo>
                <a:lnTo>
                  <a:pt x="37923" y="6100"/>
                </a:lnTo>
                <a:lnTo>
                  <a:pt x="28832" y="3477"/>
                </a:lnTo>
                <a:lnTo>
                  <a:pt x="19461" y="1566"/>
                </a:lnTo>
                <a:lnTo>
                  <a:pt x="9840" y="396"/>
                </a:lnTo>
                <a:lnTo>
                  <a:pt x="0" y="0"/>
                </a:lnTo>
              </a:path>
            </a:pathLst>
          </a:custGeom>
          <a:noFill/>
          <a:ln w="15825"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68" name="Google Shape;168;p39"/>
          <p:cNvSpPr/>
          <p:nvPr/>
        </p:nvSpPr>
        <p:spPr>
          <a:xfrm>
            <a:off x="1917136" y="806677"/>
            <a:ext cx="3086100" cy="2013600"/>
          </a:xfrm>
          <a:custGeom>
            <a:avLst/>
            <a:gdLst/>
            <a:ahLst/>
            <a:cxnLst/>
            <a:rect l="l" t="t" r="r" b="b"/>
            <a:pathLst>
              <a:path w="120000" h="120000" extrusionOk="0">
                <a:moveTo>
                  <a:pt x="119991" y="1433"/>
                </a:moveTo>
                <a:lnTo>
                  <a:pt x="118410" y="1164"/>
                </a:lnTo>
                <a:lnTo>
                  <a:pt x="116822" y="922"/>
                </a:lnTo>
                <a:lnTo>
                  <a:pt x="115226" y="707"/>
                </a:lnTo>
                <a:lnTo>
                  <a:pt x="113623" y="521"/>
                </a:lnTo>
                <a:lnTo>
                  <a:pt x="112012" y="362"/>
                </a:lnTo>
                <a:lnTo>
                  <a:pt x="110395" y="232"/>
                </a:lnTo>
                <a:lnTo>
                  <a:pt x="108771" y="131"/>
                </a:lnTo>
                <a:lnTo>
                  <a:pt x="107141" y="58"/>
                </a:lnTo>
                <a:lnTo>
                  <a:pt x="105504" y="14"/>
                </a:lnTo>
                <a:lnTo>
                  <a:pt x="103861" y="0"/>
                </a:lnTo>
                <a:lnTo>
                  <a:pt x="95342" y="396"/>
                </a:lnTo>
                <a:lnTo>
                  <a:pt x="87014" y="1565"/>
                </a:lnTo>
                <a:lnTo>
                  <a:pt x="78901" y="3476"/>
                </a:lnTo>
                <a:lnTo>
                  <a:pt x="71032" y="6097"/>
                </a:lnTo>
                <a:lnTo>
                  <a:pt x="63433" y="9398"/>
                </a:lnTo>
                <a:lnTo>
                  <a:pt x="56130" y="13347"/>
                </a:lnTo>
                <a:lnTo>
                  <a:pt x="49151" y="17914"/>
                </a:lnTo>
                <a:lnTo>
                  <a:pt x="42521" y="23068"/>
                </a:lnTo>
                <a:lnTo>
                  <a:pt x="36268" y="28777"/>
                </a:lnTo>
                <a:lnTo>
                  <a:pt x="30419" y="35010"/>
                </a:lnTo>
                <a:lnTo>
                  <a:pt x="25000" y="41737"/>
                </a:lnTo>
                <a:lnTo>
                  <a:pt x="20038" y="48927"/>
                </a:lnTo>
                <a:lnTo>
                  <a:pt x="15560" y="56548"/>
                </a:lnTo>
                <a:lnTo>
                  <a:pt x="11592" y="64570"/>
                </a:lnTo>
                <a:lnTo>
                  <a:pt x="8161" y="72962"/>
                </a:lnTo>
                <a:lnTo>
                  <a:pt x="5294" y="81692"/>
                </a:lnTo>
                <a:lnTo>
                  <a:pt x="3018" y="90729"/>
                </a:lnTo>
                <a:lnTo>
                  <a:pt x="1359" y="100043"/>
                </a:lnTo>
                <a:lnTo>
                  <a:pt x="344" y="109603"/>
                </a:lnTo>
                <a:lnTo>
                  <a:pt x="0" y="119378"/>
                </a:lnTo>
                <a:lnTo>
                  <a:pt x="21" y="119999"/>
                </a:lnTo>
              </a:path>
            </a:pathLst>
          </a:custGeom>
          <a:noFill/>
          <a:ln w="14325"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69" name="Google Shape;169;p39"/>
          <p:cNvSpPr/>
          <p:nvPr/>
        </p:nvSpPr>
        <p:spPr>
          <a:xfrm>
            <a:off x="5157119" y="852317"/>
            <a:ext cx="2102400" cy="1968300"/>
          </a:xfrm>
          <a:custGeom>
            <a:avLst/>
            <a:gdLst/>
            <a:ahLst/>
            <a:cxnLst/>
            <a:rect l="l" t="t" r="r" b="b"/>
            <a:pathLst>
              <a:path w="120000" h="120000" extrusionOk="0">
                <a:moveTo>
                  <a:pt x="119941" y="119987"/>
                </a:moveTo>
                <a:lnTo>
                  <a:pt x="119592" y="110662"/>
                </a:lnTo>
                <a:lnTo>
                  <a:pt x="118465" y="102136"/>
                </a:lnTo>
                <a:lnTo>
                  <a:pt x="116620" y="93793"/>
                </a:lnTo>
                <a:lnTo>
                  <a:pt x="114080" y="85653"/>
                </a:lnTo>
                <a:lnTo>
                  <a:pt x="110872" y="77737"/>
                </a:lnTo>
                <a:lnTo>
                  <a:pt x="107022" y="70067"/>
                </a:lnTo>
                <a:lnTo>
                  <a:pt x="102555" y="62662"/>
                </a:lnTo>
                <a:lnTo>
                  <a:pt x="97496" y="55543"/>
                </a:lnTo>
                <a:lnTo>
                  <a:pt x="91872" y="48732"/>
                </a:lnTo>
                <a:lnTo>
                  <a:pt x="85708" y="42248"/>
                </a:lnTo>
                <a:lnTo>
                  <a:pt x="79029" y="36113"/>
                </a:lnTo>
                <a:lnTo>
                  <a:pt x="71861" y="30347"/>
                </a:lnTo>
                <a:lnTo>
                  <a:pt x="64231" y="24971"/>
                </a:lnTo>
                <a:lnTo>
                  <a:pt x="56162" y="20006"/>
                </a:lnTo>
                <a:lnTo>
                  <a:pt x="47682" y="15472"/>
                </a:lnTo>
                <a:lnTo>
                  <a:pt x="38816" y="11391"/>
                </a:lnTo>
                <a:lnTo>
                  <a:pt x="29588" y="7782"/>
                </a:lnTo>
                <a:lnTo>
                  <a:pt x="20026" y="4667"/>
                </a:lnTo>
                <a:lnTo>
                  <a:pt x="10155" y="2066"/>
                </a:lnTo>
                <a:lnTo>
                  <a:pt x="0" y="0"/>
                </a:lnTo>
              </a:path>
            </a:pathLst>
          </a:custGeom>
          <a:noFill/>
          <a:ln w="14325"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0" name="Google Shape;170;p39"/>
          <p:cNvSpPr/>
          <p:nvPr/>
        </p:nvSpPr>
        <p:spPr>
          <a:xfrm>
            <a:off x="2222480" y="1110962"/>
            <a:ext cx="1682400" cy="1709700"/>
          </a:xfrm>
          <a:custGeom>
            <a:avLst/>
            <a:gdLst/>
            <a:ahLst/>
            <a:cxnLst/>
            <a:rect l="l" t="t" r="r" b="b"/>
            <a:pathLst>
              <a:path w="120000" h="120000" extrusionOk="0">
                <a:moveTo>
                  <a:pt x="119992" y="0"/>
                </a:moveTo>
                <a:lnTo>
                  <a:pt x="109724" y="2557"/>
                </a:lnTo>
                <a:lnTo>
                  <a:pt x="99762" y="5578"/>
                </a:lnTo>
                <a:lnTo>
                  <a:pt x="90130" y="9047"/>
                </a:lnTo>
                <a:lnTo>
                  <a:pt x="80853" y="12945"/>
                </a:lnTo>
                <a:lnTo>
                  <a:pt x="71954" y="17255"/>
                </a:lnTo>
                <a:lnTo>
                  <a:pt x="63457" y="21958"/>
                </a:lnTo>
                <a:lnTo>
                  <a:pt x="55385" y="27037"/>
                </a:lnTo>
                <a:lnTo>
                  <a:pt x="47762" y="32475"/>
                </a:lnTo>
                <a:lnTo>
                  <a:pt x="40613" y="38254"/>
                </a:lnTo>
                <a:lnTo>
                  <a:pt x="33961" y="44355"/>
                </a:lnTo>
                <a:lnTo>
                  <a:pt x="27829" y="50762"/>
                </a:lnTo>
                <a:lnTo>
                  <a:pt x="22242" y="57457"/>
                </a:lnTo>
                <a:lnTo>
                  <a:pt x="17223" y="64421"/>
                </a:lnTo>
                <a:lnTo>
                  <a:pt x="12796" y="71638"/>
                </a:lnTo>
                <a:lnTo>
                  <a:pt x="8985" y="79088"/>
                </a:lnTo>
                <a:lnTo>
                  <a:pt x="5813" y="86756"/>
                </a:lnTo>
                <a:lnTo>
                  <a:pt x="3305" y="94623"/>
                </a:lnTo>
                <a:lnTo>
                  <a:pt x="1485" y="102671"/>
                </a:lnTo>
                <a:lnTo>
                  <a:pt x="375" y="110883"/>
                </a:lnTo>
                <a:lnTo>
                  <a:pt x="0" y="119240"/>
                </a:lnTo>
                <a:lnTo>
                  <a:pt x="39" y="119972"/>
                </a:lnTo>
              </a:path>
            </a:pathLst>
          </a:custGeom>
          <a:noFill/>
          <a:ln w="12700"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1" name="Google Shape;171;p39"/>
          <p:cNvSpPr/>
          <p:nvPr/>
        </p:nvSpPr>
        <p:spPr>
          <a:xfrm>
            <a:off x="5275501" y="1111880"/>
            <a:ext cx="1678500" cy="1708500"/>
          </a:xfrm>
          <a:custGeom>
            <a:avLst/>
            <a:gdLst/>
            <a:ahLst/>
            <a:cxnLst/>
            <a:rect l="l" t="t" r="r" b="b"/>
            <a:pathLst>
              <a:path w="120000" h="120000" extrusionOk="0">
                <a:moveTo>
                  <a:pt x="119948" y="119998"/>
                </a:moveTo>
                <a:lnTo>
                  <a:pt x="119613" y="110913"/>
                </a:lnTo>
                <a:lnTo>
                  <a:pt x="118503" y="102706"/>
                </a:lnTo>
                <a:lnTo>
                  <a:pt x="116683" y="94663"/>
                </a:lnTo>
                <a:lnTo>
                  <a:pt x="114175" y="86800"/>
                </a:lnTo>
                <a:lnTo>
                  <a:pt x="111005" y="79136"/>
                </a:lnTo>
                <a:lnTo>
                  <a:pt x="107194" y="71688"/>
                </a:lnTo>
                <a:lnTo>
                  <a:pt x="102768" y="64474"/>
                </a:lnTo>
                <a:lnTo>
                  <a:pt x="97750" y="57512"/>
                </a:lnTo>
                <a:lnTo>
                  <a:pt x="92164" y="50818"/>
                </a:lnTo>
                <a:lnTo>
                  <a:pt x="86033" y="44412"/>
                </a:lnTo>
                <a:lnTo>
                  <a:pt x="79382" y="38309"/>
                </a:lnTo>
                <a:lnTo>
                  <a:pt x="72233" y="32529"/>
                </a:lnTo>
                <a:lnTo>
                  <a:pt x="64611" y="27089"/>
                </a:lnTo>
                <a:lnTo>
                  <a:pt x="56540" y="22005"/>
                </a:lnTo>
                <a:lnTo>
                  <a:pt x="48042" y="17297"/>
                </a:lnTo>
                <a:lnTo>
                  <a:pt x="39143" y="12982"/>
                </a:lnTo>
                <a:lnTo>
                  <a:pt x="29865" y="9077"/>
                </a:lnTo>
                <a:lnTo>
                  <a:pt x="20233" y="5599"/>
                </a:lnTo>
                <a:lnTo>
                  <a:pt x="10270" y="2568"/>
                </a:lnTo>
                <a:lnTo>
                  <a:pt x="0" y="0"/>
                </a:lnTo>
              </a:path>
            </a:pathLst>
          </a:custGeom>
          <a:noFill/>
          <a:ln w="12700"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2" name="Google Shape;172;p39"/>
          <p:cNvSpPr/>
          <p:nvPr/>
        </p:nvSpPr>
        <p:spPr>
          <a:xfrm>
            <a:off x="2535471" y="1356221"/>
            <a:ext cx="1376100" cy="1464300"/>
          </a:xfrm>
          <a:custGeom>
            <a:avLst/>
            <a:gdLst/>
            <a:ahLst/>
            <a:cxnLst/>
            <a:rect l="l" t="t" r="r" b="b"/>
            <a:pathLst>
              <a:path w="120000" h="120000" extrusionOk="0">
                <a:moveTo>
                  <a:pt x="119978" y="0"/>
                </a:moveTo>
                <a:lnTo>
                  <a:pt x="109650" y="2802"/>
                </a:lnTo>
                <a:lnTo>
                  <a:pt x="99642" y="6035"/>
                </a:lnTo>
                <a:lnTo>
                  <a:pt x="89976" y="9680"/>
                </a:lnTo>
                <a:lnTo>
                  <a:pt x="80674" y="13722"/>
                </a:lnTo>
                <a:lnTo>
                  <a:pt x="71759" y="18144"/>
                </a:lnTo>
                <a:lnTo>
                  <a:pt x="63254" y="22932"/>
                </a:lnTo>
                <a:lnTo>
                  <a:pt x="55182" y="28067"/>
                </a:lnTo>
                <a:lnTo>
                  <a:pt x="47566" y="33534"/>
                </a:lnTo>
                <a:lnTo>
                  <a:pt x="40428" y="39317"/>
                </a:lnTo>
                <a:lnTo>
                  <a:pt x="33791" y="45400"/>
                </a:lnTo>
                <a:lnTo>
                  <a:pt x="27678" y="51766"/>
                </a:lnTo>
                <a:lnTo>
                  <a:pt x="22112" y="58399"/>
                </a:lnTo>
                <a:lnTo>
                  <a:pt x="17115" y="65284"/>
                </a:lnTo>
                <a:lnTo>
                  <a:pt x="12711" y="72403"/>
                </a:lnTo>
                <a:lnTo>
                  <a:pt x="8922" y="79741"/>
                </a:lnTo>
                <a:lnTo>
                  <a:pt x="5771" y="87281"/>
                </a:lnTo>
                <a:lnTo>
                  <a:pt x="3280" y="95007"/>
                </a:lnTo>
                <a:lnTo>
                  <a:pt x="1473" y="102903"/>
                </a:lnTo>
                <a:lnTo>
                  <a:pt x="372" y="110953"/>
                </a:lnTo>
                <a:lnTo>
                  <a:pt x="0" y="119141"/>
                </a:lnTo>
                <a:lnTo>
                  <a:pt x="48" y="119995"/>
                </a:lnTo>
              </a:path>
            </a:pathLst>
          </a:custGeom>
          <a:noFill/>
          <a:ln w="12700"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3" name="Google Shape;173;p39"/>
          <p:cNvSpPr/>
          <p:nvPr/>
        </p:nvSpPr>
        <p:spPr>
          <a:xfrm>
            <a:off x="5283780" y="1361244"/>
            <a:ext cx="1357200" cy="1459500"/>
          </a:xfrm>
          <a:custGeom>
            <a:avLst/>
            <a:gdLst/>
            <a:ahLst/>
            <a:cxnLst/>
            <a:rect l="l" t="t" r="r" b="b"/>
            <a:pathLst>
              <a:path w="120000" h="120000" extrusionOk="0">
                <a:moveTo>
                  <a:pt x="119928" y="119970"/>
                </a:moveTo>
                <a:lnTo>
                  <a:pt x="119606" y="110963"/>
                </a:lnTo>
                <a:lnTo>
                  <a:pt x="118507" y="102949"/>
                </a:lnTo>
                <a:lnTo>
                  <a:pt x="116702" y="95086"/>
                </a:lnTo>
                <a:lnTo>
                  <a:pt x="114215" y="87391"/>
                </a:lnTo>
                <a:lnTo>
                  <a:pt x="111068" y="79879"/>
                </a:lnTo>
                <a:lnTo>
                  <a:pt x="107284" y="72566"/>
                </a:lnTo>
                <a:lnTo>
                  <a:pt x="102884" y="65469"/>
                </a:lnTo>
                <a:lnTo>
                  <a:pt x="97893" y="58603"/>
                </a:lnTo>
                <a:lnTo>
                  <a:pt x="92331" y="51983"/>
                </a:lnTo>
                <a:lnTo>
                  <a:pt x="86222" y="45626"/>
                </a:lnTo>
                <a:lnTo>
                  <a:pt x="79589" y="39548"/>
                </a:lnTo>
                <a:lnTo>
                  <a:pt x="72453" y="33764"/>
                </a:lnTo>
                <a:lnTo>
                  <a:pt x="64838" y="28291"/>
                </a:lnTo>
                <a:lnTo>
                  <a:pt x="56766" y="23143"/>
                </a:lnTo>
                <a:lnTo>
                  <a:pt x="48259" y="18338"/>
                </a:lnTo>
                <a:lnTo>
                  <a:pt x="39341" y="13891"/>
                </a:lnTo>
                <a:lnTo>
                  <a:pt x="30033" y="9818"/>
                </a:lnTo>
                <a:lnTo>
                  <a:pt x="20358" y="6134"/>
                </a:lnTo>
                <a:lnTo>
                  <a:pt x="10340" y="2856"/>
                </a:lnTo>
                <a:lnTo>
                  <a:pt x="0" y="0"/>
                </a:lnTo>
              </a:path>
            </a:pathLst>
          </a:custGeom>
          <a:noFill/>
          <a:ln w="12700"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4" name="Google Shape;174;p39"/>
          <p:cNvSpPr/>
          <p:nvPr/>
        </p:nvSpPr>
        <p:spPr>
          <a:xfrm>
            <a:off x="2856792" y="1618531"/>
            <a:ext cx="1057800" cy="1201800"/>
          </a:xfrm>
          <a:custGeom>
            <a:avLst/>
            <a:gdLst/>
            <a:ahLst/>
            <a:cxnLst/>
            <a:rect l="l" t="t" r="r" b="b"/>
            <a:pathLst>
              <a:path w="120000" h="120000" extrusionOk="0">
                <a:moveTo>
                  <a:pt x="119953" y="0"/>
                </a:moveTo>
                <a:lnTo>
                  <a:pt x="109540" y="3168"/>
                </a:lnTo>
                <a:lnTo>
                  <a:pt x="99464" y="6718"/>
                </a:lnTo>
                <a:lnTo>
                  <a:pt x="89747" y="10637"/>
                </a:lnTo>
                <a:lnTo>
                  <a:pt x="80409" y="14909"/>
                </a:lnTo>
                <a:lnTo>
                  <a:pt x="71471" y="19519"/>
                </a:lnTo>
                <a:lnTo>
                  <a:pt x="62956" y="24454"/>
                </a:lnTo>
                <a:lnTo>
                  <a:pt x="54884" y="29698"/>
                </a:lnTo>
                <a:lnTo>
                  <a:pt x="47277" y="35237"/>
                </a:lnTo>
                <a:lnTo>
                  <a:pt x="40155" y="41056"/>
                </a:lnTo>
                <a:lnTo>
                  <a:pt x="33542" y="47141"/>
                </a:lnTo>
                <a:lnTo>
                  <a:pt x="27456" y="53476"/>
                </a:lnTo>
                <a:lnTo>
                  <a:pt x="21921" y="60049"/>
                </a:lnTo>
                <a:lnTo>
                  <a:pt x="16958" y="66842"/>
                </a:lnTo>
                <a:lnTo>
                  <a:pt x="12586" y="73844"/>
                </a:lnTo>
                <a:lnTo>
                  <a:pt x="8829" y="81037"/>
                </a:lnTo>
                <a:lnTo>
                  <a:pt x="5707" y="88409"/>
                </a:lnTo>
                <a:lnTo>
                  <a:pt x="3242" y="95944"/>
                </a:lnTo>
                <a:lnTo>
                  <a:pt x="1455" y="103627"/>
                </a:lnTo>
                <a:lnTo>
                  <a:pt x="367" y="111445"/>
                </a:lnTo>
                <a:lnTo>
                  <a:pt x="0" y="119382"/>
                </a:lnTo>
                <a:lnTo>
                  <a:pt x="41" y="119995"/>
                </a:lnTo>
              </a:path>
            </a:pathLst>
          </a:custGeom>
          <a:noFill/>
          <a:ln w="12700"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5" name="Google Shape;175;p39"/>
          <p:cNvSpPr/>
          <p:nvPr/>
        </p:nvSpPr>
        <p:spPr>
          <a:xfrm>
            <a:off x="5277266" y="1623461"/>
            <a:ext cx="1042500" cy="1197300"/>
          </a:xfrm>
          <a:custGeom>
            <a:avLst/>
            <a:gdLst/>
            <a:ahLst/>
            <a:cxnLst/>
            <a:rect l="l" t="t" r="r" b="b"/>
            <a:pathLst>
              <a:path w="120000" h="120000" extrusionOk="0">
                <a:moveTo>
                  <a:pt x="119943" y="119974"/>
                </a:moveTo>
                <a:lnTo>
                  <a:pt x="119981" y="119358"/>
                </a:lnTo>
                <a:lnTo>
                  <a:pt x="119610" y="111455"/>
                </a:lnTo>
                <a:lnTo>
                  <a:pt x="118524" y="103668"/>
                </a:lnTo>
                <a:lnTo>
                  <a:pt x="116739" y="96015"/>
                </a:lnTo>
                <a:lnTo>
                  <a:pt x="114277" y="88508"/>
                </a:lnTo>
                <a:lnTo>
                  <a:pt x="111159" y="81161"/>
                </a:lnTo>
                <a:lnTo>
                  <a:pt x="107406" y="73990"/>
                </a:lnTo>
                <a:lnTo>
                  <a:pt x="103038" y="67008"/>
                </a:lnTo>
                <a:lnTo>
                  <a:pt x="98078" y="60230"/>
                </a:lnTo>
                <a:lnTo>
                  <a:pt x="92546" y="53671"/>
                </a:lnTo>
                <a:lnTo>
                  <a:pt x="86464" y="47343"/>
                </a:lnTo>
                <a:lnTo>
                  <a:pt x="79852" y="41263"/>
                </a:lnTo>
                <a:lnTo>
                  <a:pt x="72731" y="35443"/>
                </a:lnTo>
                <a:lnTo>
                  <a:pt x="65124" y="29899"/>
                </a:lnTo>
                <a:lnTo>
                  <a:pt x="57050" y="24644"/>
                </a:lnTo>
                <a:lnTo>
                  <a:pt x="48531" y="19693"/>
                </a:lnTo>
                <a:lnTo>
                  <a:pt x="39588" y="15061"/>
                </a:lnTo>
                <a:lnTo>
                  <a:pt x="30242" y="10761"/>
                </a:lnTo>
                <a:lnTo>
                  <a:pt x="20515" y="6808"/>
                </a:lnTo>
                <a:lnTo>
                  <a:pt x="10427" y="3216"/>
                </a:lnTo>
                <a:lnTo>
                  <a:pt x="0" y="0"/>
                </a:lnTo>
              </a:path>
            </a:pathLst>
          </a:custGeom>
          <a:noFill/>
          <a:ln w="12700"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6" name="Google Shape;176;p39"/>
          <p:cNvSpPr/>
          <p:nvPr/>
        </p:nvSpPr>
        <p:spPr>
          <a:xfrm>
            <a:off x="3181967" y="1891972"/>
            <a:ext cx="723600" cy="928500"/>
          </a:xfrm>
          <a:custGeom>
            <a:avLst/>
            <a:gdLst/>
            <a:ahLst/>
            <a:cxnLst/>
            <a:rect l="l" t="t" r="r" b="b"/>
            <a:pathLst>
              <a:path w="120000" h="120000" extrusionOk="0">
                <a:moveTo>
                  <a:pt x="119958" y="0"/>
                </a:moveTo>
                <a:lnTo>
                  <a:pt x="109402" y="3648"/>
                </a:lnTo>
                <a:lnTo>
                  <a:pt x="99212" y="7605"/>
                </a:lnTo>
                <a:lnTo>
                  <a:pt x="89407" y="11862"/>
                </a:lnTo>
                <a:lnTo>
                  <a:pt x="80006" y="16406"/>
                </a:lnTo>
                <a:lnTo>
                  <a:pt x="71028" y="21226"/>
                </a:lnTo>
                <a:lnTo>
                  <a:pt x="62492" y="26311"/>
                </a:lnTo>
                <a:lnTo>
                  <a:pt x="54416" y="31651"/>
                </a:lnTo>
                <a:lnTo>
                  <a:pt x="46821" y="37235"/>
                </a:lnTo>
                <a:lnTo>
                  <a:pt x="39725" y="43050"/>
                </a:lnTo>
                <a:lnTo>
                  <a:pt x="33146" y="49087"/>
                </a:lnTo>
                <a:lnTo>
                  <a:pt x="27103" y="55335"/>
                </a:lnTo>
                <a:lnTo>
                  <a:pt x="21617" y="61781"/>
                </a:lnTo>
                <a:lnTo>
                  <a:pt x="16705" y="68416"/>
                </a:lnTo>
                <a:lnTo>
                  <a:pt x="12386" y="75228"/>
                </a:lnTo>
                <a:lnTo>
                  <a:pt x="8680" y="82206"/>
                </a:lnTo>
                <a:lnTo>
                  <a:pt x="5605" y="89339"/>
                </a:lnTo>
                <a:lnTo>
                  <a:pt x="3181" y="96617"/>
                </a:lnTo>
                <a:lnTo>
                  <a:pt x="1426" y="104027"/>
                </a:lnTo>
                <a:lnTo>
                  <a:pt x="359" y="111559"/>
                </a:lnTo>
                <a:lnTo>
                  <a:pt x="0" y="119203"/>
                </a:lnTo>
                <a:lnTo>
                  <a:pt x="62" y="119997"/>
                </a:lnTo>
              </a:path>
            </a:pathLst>
          </a:custGeom>
          <a:noFill/>
          <a:ln w="12700"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7" name="Google Shape;177;p39"/>
          <p:cNvSpPr/>
          <p:nvPr/>
        </p:nvSpPr>
        <p:spPr>
          <a:xfrm>
            <a:off x="5284162" y="1897518"/>
            <a:ext cx="710400" cy="922800"/>
          </a:xfrm>
          <a:custGeom>
            <a:avLst/>
            <a:gdLst/>
            <a:ahLst/>
            <a:cxnLst/>
            <a:rect l="l" t="t" r="r" b="b"/>
            <a:pathLst>
              <a:path w="120000" h="120000" extrusionOk="0">
                <a:moveTo>
                  <a:pt x="119911" y="120000"/>
                </a:moveTo>
                <a:lnTo>
                  <a:pt x="119967" y="119201"/>
                </a:lnTo>
                <a:lnTo>
                  <a:pt x="119602" y="111589"/>
                </a:lnTo>
                <a:lnTo>
                  <a:pt x="118537" y="104087"/>
                </a:lnTo>
                <a:lnTo>
                  <a:pt x="116785" y="96704"/>
                </a:lnTo>
                <a:lnTo>
                  <a:pt x="114364" y="89453"/>
                </a:lnTo>
                <a:lnTo>
                  <a:pt x="111294" y="82342"/>
                </a:lnTo>
                <a:lnTo>
                  <a:pt x="107592" y="75385"/>
                </a:lnTo>
                <a:lnTo>
                  <a:pt x="103279" y="68590"/>
                </a:lnTo>
                <a:lnTo>
                  <a:pt x="98371" y="61969"/>
                </a:lnTo>
                <a:lnTo>
                  <a:pt x="92889" y="55533"/>
                </a:lnTo>
                <a:lnTo>
                  <a:pt x="86851" y="49292"/>
                </a:lnTo>
                <a:lnTo>
                  <a:pt x="80276" y="43258"/>
                </a:lnTo>
                <a:lnTo>
                  <a:pt x="73181" y="37440"/>
                </a:lnTo>
                <a:lnTo>
                  <a:pt x="65587" y="31850"/>
                </a:lnTo>
                <a:lnTo>
                  <a:pt x="57512" y="26499"/>
                </a:lnTo>
                <a:lnTo>
                  <a:pt x="48973" y="21396"/>
                </a:lnTo>
                <a:lnTo>
                  <a:pt x="39992" y="16554"/>
                </a:lnTo>
                <a:lnTo>
                  <a:pt x="30584" y="11982"/>
                </a:lnTo>
                <a:lnTo>
                  <a:pt x="20771" y="7692"/>
                </a:lnTo>
                <a:lnTo>
                  <a:pt x="10570" y="3694"/>
                </a:lnTo>
                <a:lnTo>
                  <a:pt x="0" y="0"/>
                </a:lnTo>
              </a:path>
            </a:pathLst>
          </a:custGeom>
          <a:noFill/>
          <a:ln w="12700" cap="flat" cmpd="sng">
            <a:solidFill>
              <a:srgbClr val="96E0C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8" name="Google Shape;178;p39"/>
          <p:cNvSpPr/>
          <p:nvPr/>
        </p:nvSpPr>
        <p:spPr>
          <a:xfrm>
            <a:off x="4086903" y="1079129"/>
            <a:ext cx="1012800" cy="666900"/>
          </a:xfrm>
          <a:custGeom>
            <a:avLst/>
            <a:gdLst/>
            <a:ahLst/>
            <a:cxnLst/>
            <a:rect l="l" t="t" r="r" b="b"/>
            <a:pathLst>
              <a:path w="120000" h="120000" extrusionOk="0">
                <a:moveTo>
                  <a:pt x="106588" y="0"/>
                </a:moveTo>
                <a:lnTo>
                  <a:pt x="11863" y="96"/>
                </a:lnTo>
                <a:lnTo>
                  <a:pt x="7526" y="1530"/>
                </a:lnTo>
                <a:lnTo>
                  <a:pt x="3935" y="4442"/>
                </a:lnTo>
                <a:lnTo>
                  <a:pt x="1366" y="8519"/>
                </a:lnTo>
                <a:lnTo>
                  <a:pt x="90" y="13452"/>
                </a:lnTo>
                <a:lnTo>
                  <a:pt x="0" y="15232"/>
                </a:lnTo>
                <a:lnTo>
                  <a:pt x="82" y="104725"/>
                </a:lnTo>
                <a:lnTo>
                  <a:pt x="766" y="109819"/>
                </a:lnTo>
                <a:lnTo>
                  <a:pt x="2921" y="114227"/>
                </a:lnTo>
                <a:lnTo>
                  <a:pt x="6191" y="117575"/>
                </a:lnTo>
                <a:lnTo>
                  <a:pt x="10302" y="119554"/>
                </a:lnTo>
                <a:lnTo>
                  <a:pt x="13376" y="119958"/>
                </a:lnTo>
                <a:lnTo>
                  <a:pt x="108100" y="119861"/>
                </a:lnTo>
                <a:lnTo>
                  <a:pt x="112438" y="118427"/>
                </a:lnTo>
                <a:lnTo>
                  <a:pt x="116028" y="115515"/>
                </a:lnTo>
                <a:lnTo>
                  <a:pt x="118598" y="111437"/>
                </a:lnTo>
                <a:lnTo>
                  <a:pt x="119874" y="106505"/>
                </a:lnTo>
                <a:lnTo>
                  <a:pt x="119964" y="104725"/>
                </a:lnTo>
                <a:lnTo>
                  <a:pt x="119881" y="15232"/>
                </a:lnTo>
                <a:lnTo>
                  <a:pt x="119197" y="10137"/>
                </a:lnTo>
                <a:lnTo>
                  <a:pt x="117043" y="5730"/>
                </a:lnTo>
                <a:lnTo>
                  <a:pt x="113773" y="2382"/>
                </a:lnTo>
                <a:lnTo>
                  <a:pt x="109662" y="404"/>
                </a:lnTo>
                <a:lnTo>
                  <a:pt x="106588" y="0"/>
                </a:lnTo>
                <a:close/>
              </a:path>
            </a:pathLst>
          </a:custGeom>
          <a:solidFill>
            <a:srgbClr val="96E0C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79" name="Google Shape;179;p39"/>
          <p:cNvSpPr/>
          <p:nvPr/>
        </p:nvSpPr>
        <p:spPr>
          <a:xfrm>
            <a:off x="4478548" y="1834599"/>
            <a:ext cx="229800" cy="171900"/>
          </a:xfrm>
          <a:custGeom>
            <a:avLst/>
            <a:gdLst/>
            <a:ahLst/>
            <a:cxnLst/>
            <a:rect l="l" t="t" r="r" b="b"/>
            <a:pathLst>
              <a:path w="120000" h="120000" extrusionOk="0">
                <a:moveTo>
                  <a:pt x="56637" y="0"/>
                </a:moveTo>
                <a:lnTo>
                  <a:pt x="37409" y="4296"/>
                </a:lnTo>
                <a:lnTo>
                  <a:pt x="21070" y="14394"/>
                </a:lnTo>
                <a:lnTo>
                  <a:pt x="8722" y="29321"/>
                </a:lnTo>
                <a:lnTo>
                  <a:pt x="1465" y="48104"/>
                </a:lnTo>
                <a:lnTo>
                  <a:pt x="0" y="62288"/>
                </a:lnTo>
                <a:lnTo>
                  <a:pt x="641" y="69054"/>
                </a:lnTo>
                <a:lnTo>
                  <a:pt x="6787" y="87748"/>
                </a:lnTo>
                <a:lnTo>
                  <a:pt x="18443" y="103155"/>
                </a:lnTo>
                <a:lnTo>
                  <a:pt x="34549" y="114143"/>
                </a:lnTo>
                <a:lnTo>
                  <a:pt x="54051" y="119579"/>
                </a:lnTo>
                <a:lnTo>
                  <a:pt x="61123" y="119961"/>
                </a:lnTo>
                <a:lnTo>
                  <a:pt x="67978" y="119425"/>
                </a:lnTo>
                <a:lnTo>
                  <a:pt x="86941" y="113486"/>
                </a:lnTo>
                <a:lnTo>
                  <a:pt x="102596" y="101965"/>
                </a:lnTo>
                <a:lnTo>
                  <a:pt x="113776" y="86030"/>
                </a:lnTo>
                <a:lnTo>
                  <a:pt x="119317" y="66851"/>
                </a:lnTo>
                <a:lnTo>
                  <a:pt x="119709" y="59939"/>
                </a:lnTo>
                <a:lnTo>
                  <a:pt x="119585" y="56035"/>
                </a:lnTo>
                <a:lnTo>
                  <a:pt x="115125" y="36969"/>
                </a:lnTo>
                <a:lnTo>
                  <a:pt x="104935" y="20794"/>
                </a:lnTo>
                <a:lnTo>
                  <a:pt x="89921" y="8589"/>
                </a:lnTo>
                <a:lnTo>
                  <a:pt x="70988" y="1433"/>
                </a:lnTo>
                <a:lnTo>
                  <a:pt x="56637"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0" name="Google Shape;180;p39"/>
          <p:cNvSpPr/>
          <p:nvPr/>
        </p:nvSpPr>
        <p:spPr>
          <a:xfrm>
            <a:off x="4501751" y="2106172"/>
            <a:ext cx="183300" cy="137100"/>
          </a:xfrm>
          <a:custGeom>
            <a:avLst/>
            <a:gdLst/>
            <a:ahLst/>
            <a:cxnLst/>
            <a:rect l="l" t="t" r="r" b="b"/>
            <a:pathLst>
              <a:path w="120000" h="120000" extrusionOk="0">
                <a:moveTo>
                  <a:pt x="52389" y="0"/>
                </a:moveTo>
                <a:lnTo>
                  <a:pt x="29952" y="7681"/>
                </a:lnTo>
                <a:lnTo>
                  <a:pt x="12513" y="23746"/>
                </a:lnTo>
                <a:lnTo>
                  <a:pt x="2076" y="46732"/>
                </a:lnTo>
                <a:lnTo>
                  <a:pt x="0" y="65178"/>
                </a:lnTo>
                <a:lnTo>
                  <a:pt x="1312" y="73367"/>
                </a:lnTo>
                <a:lnTo>
                  <a:pt x="11459" y="95172"/>
                </a:lnTo>
                <a:lnTo>
                  <a:pt x="29516" y="111178"/>
                </a:lnTo>
                <a:lnTo>
                  <a:pt x="53677" y="119260"/>
                </a:lnTo>
                <a:lnTo>
                  <a:pt x="62776" y="119825"/>
                </a:lnTo>
                <a:lnTo>
                  <a:pt x="71252" y="118796"/>
                </a:lnTo>
                <a:lnTo>
                  <a:pt x="93910" y="109200"/>
                </a:lnTo>
                <a:lnTo>
                  <a:pt x="110634" y="91622"/>
                </a:lnTo>
                <a:lnTo>
                  <a:pt x="119136" y="68353"/>
                </a:lnTo>
                <a:lnTo>
                  <a:pt x="119748" y="59728"/>
                </a:lnTo>
                <a:lnTo>
                  <a:pt x="119742" y="58867"/>
                </a:lnTo>
                <a:lnTo>
                  <a:pt x="114669" y="35750"/>
                </a:lnTo>
                <a:lnTo>
                  <a:pt x="100945" y="16950"/>
                </a:lnTo>
                <a:lnTo>
                  <a:pt x="79782" y="4390"/>
                </a:lnTo>
                <a:lnTo>
                  <a:pt x="52389"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1" name="Google Shape;181;p39"/>
          <p:cNvSpPr/>
          <p:nvPr/>
        </p:nvSpPr>
        <p:spPr>
          <a:xfrm>
            <a:off x="4840400" y="2106171"/>
            <a:ext cx="183300" cy="137100"/>
          </a:xfrm>
          <a:custGeom>
            <a:avLst/>
            <a:gdLst/>
            <a:ahLst/>
            <a:cxnLst/>
            <a:rect l="l" t="t" r="r" b="b"/>
            <a:pathLst>
              <a:path w="120000" h="120000" extrusionOk="0">
                <a:moveTo>
                  <a:pt x="52388" y="0"/>
                </a:moveTo>
                <a:lnTo>
                  <a:pt x="29953" y="7680"/>
                </a:lnTo>
                <a:lnTo>
                  <a:pt x="12514" y="23745"/>
                </a:lnTo>
                <a:lnTo>
                  <a:pt x="2076" y="46731"/>
                </a:lnTo>
                <a:lnTo>
                  <a:pt x="0" y="65179"/>
                </a:lnTo>
                <a:lnTo>
                  <a:pt x="1312" y="73368"/>
                </a:lnTo>
                <a:lnTo>
                  <a:pt x="11459" y="95172"/>
                </a:lnTo>
                <a:lnTo>
                  <a:pt x="29516" y="111179"/>
                </a:lnTo>
                <a:lnTo>
                  <a:pt x="53677" y="119260"/>
                </a:lnTo>
                <a:lnTo>
                  <a:pt x="62776" y="119826"/>
                </a:lnTo>
                <a:lnTo>
                  <a:pt x="71254" y="118795"/>
                </a:lnTo>
                <a:lnTo>
                  <a:pt x="93915" y="109198"/>
                </a:lnTo>
                <a:lnTo>
                  <a:pt x="110637" y="91622"/>
                </a:lnTo>
                <a:lnTo>
                  <a:pt x="119136" y="68353"/>
                </a:lnTo>
                <a:lnTo>
                  <a:pt x="119748" y="59728"/>
                </a:lnTo>
                <a:lnTo>
                  <a:pt x="119742" y="58867"/>
                </a:lnTo>
                <a:lnTo>
                  <a:pt x="114670" y="35751"/>
                </a:lnTo>
                <a:lnTo>
                  <a:pt x="100948" y="16950"/>
                </a:lnTo>
                <a:lnTo>
                  <a:pt x="79785" y="4390"/>
                </a:lnTo>
                <a:lnTo>
                  <a:pt x="52388"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2" name="Google Shape;182;p39"/>
          <p:cNvSpPr/>
          <p:nvPr/>
        </p:nvSpPr>
        <p:spPr>
          <a:xfrm>
            <a:off x="4163109" y="2106171"/>
            <a:ext cx="183300" cy="137100"/>
          </a:xfrm>
          <a:custGeom>
            <a:avLst/>
            <a:gdLst/>
            <a:ahLst/>
            <a:cxnLst/>
            <a:rect l="l" t="t" r="r" b="b"/>
            <a:pathLst>
              <a:path w="120000" h="120000" extrusionOk="0">
                <a:moveTo>
                  <a:pt x="52391" y="0"/>
                </a:moveTo>
                <a:lnTo>
                  <a:pt x="29951" y="7680"/>
                </a:lnTo>
                <a:lnTo>
                  <a:pt x="12512" y="23744"/>
                </a:lnTo>
                <a:lnTo>
                  <a:pt x="2076" y="46729"/>
                </a:lnTo>
                <a:lnTo>
                  <a:pt x="0" y="65174"/>
                </a:lnTo>
                <a:lnTo>
                  <a:pt x="1312" y="73364"/>
                </a:lnTo>
                <a:lnTo>
                  <a:pt x="11456" y="95170"/>
                </a:lnTo>
                <a:lnTo>
                  <a:pt x="29510" y="111178"/>
                </a:lnTo>
                <a:lnTo>
                  <a:pt x="53671" y="119261"/>
                </a:lnTo>
                <a:lnTo>
                  <a:pt x="62771" y="119826"/>
                </a:lnTo>
                <a:lnTo>
                  <a:pt x="71249" y="118798"/>
                </a:lnTo>
                <a:lnTo>
                  <a:pt x="93909" y="109202"/>
                </a:lnTo>
                <a:lnTo>
                  <a:pt x="110630" y="91625"/>
                </a:lnTo>
                <a:lnTo>
                  <a:pt x="119129" y="68354"/>
                </a:lnTo>
                <a:lnTo>
                  <a:pt x="119742" y="59728"/>
                </a:lnTo>
                <a:lnTo>
                  <a:pt x="119736" y="58876"/>
                </a:lnTo>
                <a:lnTo>
                  <a:pt x="114667" y="35756"/>
                </a:lnTo>
                <a:lnTo>
                  <a:pt x="100948" y="16952"/>
                </a:lnTo>
                <a:lnTo>
                  <a:pt x="79787" y="4391"/>
                </a:lnTo>
                <a:lnTo>
                  <a:pt x="52391"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3" name="Google Shape;183;p39"/>
          <p:cNvSpPr/>
          <p:nvPr/>
        </p:nvSpPr>
        <p:spPr>
          <a:xfrm>
            <a:off x="4501754" y="2317817"/>
            <a:ext cx="183300" cy="137100"/>
          </a:xfrm>
          <a:custGeom>
            <a:avLst/>
            <a:gdLst/>
            <a:ahLst/>
            <a:cxnLst/>
            <a:rect l="l" t="t" r="r" b="b"/>
            <a:pathLst>
              <a:path w="120000" h="120000" extrusionOk="0">
                <a:moveTo>
                  <a:pt x="52365" y="0"/>
                </a:moveTo>
                <a:lnTo>
                  <a:pt x="29937" y="7689"/>
                </a:lnTo>
                <a:lnTo>
                  <a:pt x="12505" y="23760"/>
                </a:lnTo>
                <a:lnTo>
                  <a:pt x="2075" y="46752"/>
                </a:lnTo>
                <a:lnTo>
                  <a:pt x="0" y="65203"/>
                </a:lnTo>
                <a:lnTo>
                  <a:pt x="1315" y="73390"/>
                </a:lnTo>
                <a:lnTo>
                  <a:pt x="11466" y="95192"/>
                </a:lnTo>
                <a:lnTo>
                  <a:pt x="29523" y="111197"/>
                </a:lnTo>
                <a:lnTo>
                  <a:pt x="53686" y="119279"/>
                </a:lnTo>
                <a:lnTo>
                  <a:pt x="62786" y="119844"/>
                </a:lnTo>
                <a:lnTo>
                  <a:pt x="71261" y="118813"/>
                </a:lnTo>
                <a:lnTo>
                  <a:pt x="93914" y="109211"/>
                </a:lnTo>
                <a:lnTo>
                  <a:pt x="110634" y="91628"/>
                </a:lnTo>
                <a:lnTo>
                  <a:pt x="119135" y="68358"/>
                </a:lnTo>
                <a:lnTo>
                  <a:pt x="119746" y="59733"/>
                </a:lnTo>
                <a:lnTo>
                  <a:pt x="119740" y="58847"/>
                </a:lnTo>
                <a:lnTo>
                  <a:pt x="114659" y="35738"/>
                </a:lnTo>
                <a:lnTo>
                  <a:pt x="100932" y="16942"/>
                </a:lnTo>
                <a:lnTo>
                  <a:pt x="79765" y="4387"/>
                </a:lnTo>
                <a:lnTo>
                  <a:pt x="52365"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4" name="Google Shape;184;p39"/>
          <p:cNvSpPr/>
          <p:nvPr/>
        </p:nvSpPr>
        <p:spPr>
          <a:xfrm>
            <a:off x="4840403" y="2317816"/>
            <a:ext cx="183300" cy="137100"/>
          </a:xfrm>
          <a:custGeom>
            <a:avLst/>
            <a:gdLst/>
            <a:ahLst/>
            <a:cxnLst/>
            <a:rect l="l" t="t" r="r" b="b"/>
            <a:pathLst>
              <a:path w="120000" h="120000" extrusionOk="0">
                <a:moveTo>
                  <a:pt x="52364" y="0"/>
                </a:moveTo>
                <a:lnTo>
                  <a:pt x="29938" y="7688"/>
                </a:lnTo>
                <a:lnTo>
                  <a:pt x="12506" y="23759"/>
                </a:lnTo>
                <a:lnTo>
                  <a:pt x="2075" y="46752"/>
                </a:lnTo>
                <a:lnTo>
                  <a:pt x="0" y="65204"/>
                </a:lnTo>
                <a:lnTo>
                  <a:pt x="1315" y="73391"/>
                </a:lnTo>
                <a:lnTo>
                  <a:pt x="11466" y="95192"/>
                </a:lnTo>
                <a:lnTo>
                  <a:pt x="29523" y="111198"/>
                </a:lnTo>
                <a:lnTo>
                  <a:pt x="53686" y="119280"/>
                </a:lnTo>
                <a:lnTo>
                  <a:pt x="62786" y="119845"/>
                </a:lnTo>
                <a:lnTo>
                  <a:pt x="71263" y="118812"/>
                </a:lnTo>
                <a:lnTo>
                  <a:pt x="93919" y="109209"/>
                </a:lnTo>
                <a:lnTo>
                  <a:pt x="110637" y="91627"/>
                </a:lnTo>
                <a:lnTo>
                  <a:pt x="119135" y="68358"/>
                </a:lnTo>
                <a:lnTo>
                  <a:pt x="119746" y="59733"/>
                </a:lnTo>
                <a:lnTo>
                  <a:pt x="119740" y="58847"/>
                </a:lnTo>
                <a:lnTo>
                  <a:pt x="114660" y="35738"/>
                </a:lnTo>
                <a:lnTo>
                  <a:pt x="100934" y="16943"/>
                </a:lnTo>
                <a:lnTo>
                  <a:pt x="79767" y="4388"/>
                </a:lnTo>
                <a:lnTo>
                  <a:pt x="52364"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5" name="Google Shape;185;p39"/>
          <p:cNvSpPr/>
          <p:nvPr/>
        </p:nvSpPr>
        <p:spPr>
          <a:xfrm>
            <a:off x="4163112" y="2317817"/>
            <a:ext cx="183300" cy="137100"/>
          </a:xfrm>
          <a:custGeom>
            <a:avLst/>
            <a:gdLst/>
            <a:ahLst/>
            <a:cxnLst/>
            <a:rect l="l" t="t" r="r" b="b"/>
            <a:pathLst>
              <a:path w="120000" h="120000" extrusionOk="0">
                <a:moveTo>
                  <a:pt x="52368" y="0"/>
                </a:moveTo>
                <a:lnTo>
                  <a:pt x="29936" y="7688"/>
                </a:lnTo>
                <a:lnTo>
                  <a:pt x="12504" y="23758"/>
                </a:lnTo>
                <a:lnTo>
                  <a:pt x="2074" y="46749"/>
                </a:lnTo>
                <a:lnTo>
                  <a:pt x="0" y="65200"/>
                </a:lnTo>
                <a:lnTo>
                  <a:pt x="1314" y="73387"/>
                </a:lnTo>
                <a:lnTo>
                  <a:pt x="11462" y="95190"/>
                </a:lnTo>
                <a:lnTo>
                  <a:pt x="29517" y="111197"/>
                </a:lnTo>
                <a:lnTo>
                  <a:pt x="53681" y="119280"/>
                </a:lnTo>
                <a:lnTo>
                  <a:pt x="62781" y="119845"/>
                </a:lnTo>
                <a:lnTo>
                  <a:pt x="71258" y="118814"/>
                </a:lnTo>
                <a:lnTo>
                  <a:pt x="93913" y="109213"/>
                </a:lnTo>
                <a:lnTo>
                  <a:pt x="110630" y="91630"/>
                </a:lnTo>
                <a:lnTo>
                  <a:pt x="119128" y="68358"/>
                </a:lnTo>
                <a:lnTo>
                  <a:pt x="119739" y="59733"/>
                </a:lnTo>
                <a:lnTo>
                  <a:pt x="119733" y="58855"/>
                </a:lnTo>
                <a:lnTo>
                  <a:pt x="114657" y="35743"/>
                </a:lnTo>
                <a:lnTo>
                  <a:pt x="100934" y="16945"/>
                </a:lnTo>
                <a:lnTo>
                  <a:pt x="79769" y="4388"/>
                </a:lnTo>
                <a:lnTo>
                  <a:pt x="52368"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6" name="Google Shape;186;p39"/>
          <p:cNvSpPr/>
          <p:nvPr/>
        </p:nvSpPr>
        <p:spPr>
          <a:xfrm>
            <a:off x="4501754" y="2529479"/>
            <a:ext cx="183300" cy="137100"/>
          </a:xfrm>
          <a:custGeom>
            <a:avLst/>
            <a:gdLst/>
            <a:ahLst/>
            <a:cxnLst/>
            <a:rect l="l" t="t" r="r" b="b"/>
            <a:pathLst>
              <a:path w="120000" h="120000" extrusionOk="0">
                <a:moveTo>
                  <a:pt x="52373" y="0"/>
                </a:moveTo>
                <a:lnTo>
                  <a:pt x="29942" y="7687"/>
                </a:lnTo>
                <a:lnTo>
                  <a:pt x="12508" y="23756"/>
                </a:lnTo>
                <a:lnTo>
                  <a:pt x="2075" y="46745"/>
                </a:lnTo>
                <a:lnTo>
                  <a:pt x="0" y="65194"/>
                </a:lnTo>
                <a:lnTo>
                  <a:pt x="1315" y="73386"/>
                </a:lnTo>
                <a:lnTo>
                  <a:pt x="11466" y="95190"/>
                </a:lnTo>
                <a:lnTo>
                  <a:pt x="29523" y="111190"/>
                </a:lnTo>
                <a:lnTo>
                  <a:pt x="53686" y="119266"/>
                </a:lnTo>
                <a:lnTo>
                  <a:pt x="62786" y="119831"/>
                </a:lnTo>
                <a:lnTo>
                  <a:pt x="71261" y="118800"/>
                </a:lnTo>
                <a:lnTo>
                  <a:pt x="93914" y="109205"/>
                </a:lnTo>
                <a:lnTo>
                  <a:pt x="110634" y="91627"/>
                </a:lnTo>
                <a:lnTo>
                  <a:pt x="119135" y="68350"/>
                </a:lnTo>
                <a:lnTo>
                  <a:pt x="119746" y="59718"/>
                </a:lnTo>
                <a:lnTo>
                  <a:pt x="119740" y="58851"/>
                </a:lnTo>
                <a:lnTo>
                  <a:pt x="114665" y="35744"/>
                </a:lnTo>
                <a:lnTo>
                  <a:pt x="100939" y="16947"/>
                </a:lnTo>
                <a:lnTo>
                  <a:pt x="79772" y="4389"/>
                </a:lnTo>
                <a:lnTo>
                  <a:pt x="52373"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7" name="Google Shape;187;p39"/>
          <p:cNvSpPr/>
          <p:nvPr/>
        </p:nvSpPr>
        <p:spPr>
          <a:xfrm>
            <a:off x="4840403" y="2529478"/>
            <a:ext cx="183300" cy="137100"/>
          </a:xfrm>
          <a:custGeom>
            <a:avLst/>
            <a:gdLst/>
            <a:ahLst/>
            <a:cxnLst/>
            <a:rect l="l" t="t" r="r" b="b"/>
            <a:pathLst>
              <a:path w="120000" h="120000" extrusionOk="0">
                <a:moveTo>
                  <a:pt x="52372" y="0"/>
                </a:moveTo>
                <a:lnTo>
                  <a:pt x="29943" y="7686"/>
                </a:lnTo>
                <a:lnTo>
                  <a:pt x="12508" y="23754"/>
                </a:lnTo>
                <a:lnTo>
                  <a:pt x="2075" y="46745"/>
                </a:lnTo>
                <a:lnTo>
                  <a:pt x="0" y="65195"/>
                </a:lnTo>
                <a:lnTo>
                  <a:pt x="1315" y="73387"/>
                </a:lnTo>
                <a:lnTo>
                  <a:pt x="11466" y="95191"/>
                </a:lnTo>
                <a:lnTo>
                  <a:pt x="29523" y="111191"/>
                </a:lnTo>
                <a:lnTo>
                  <a:pt x="53686" y="119266"/>
                </a:lnTo>
                <a:lnTo>
                  <a:pt x="62786" y="119831"/>
                </a:lnTo>
                <a:lnTo>
                  <a:pt x="71263" y="118799"/>
                </a:lnTo>
                <a:lnTo>
                  <a:pt x="93919" y="109204"/>
                </a:lnTo>
                <a:lnTo>
                  <a:pt x="110637" y="91626"/>
                </a:lnTo>
                <a:lnTo>
                  <a:pt x="119135" y="68350"/>
                </a:lnTo>
                <a:lnTo>
                  <a:pt x="119746" y="59719"/>
                </a:lnTo>
                <a:lnTo>
                  <a:pt x="119740" y="58851"/>
                </a:lnTo>
                <a:lnTo>
                  <a:pt x="114666" y="35744"/>
                </a:lnTo>
                <a:lnTo>
                  <a:pt x="100942" y="16948"/>
                </a:lnTo>
                <a:lnTo>
                  <a:pt x="79775" y="4390"/>
                </a:lnTo>
                <a:lnTo>
                  <a:pt x="52372"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8" name="Google Shape;188;p39"/>
          <p:cNvSpPr/>
          <p:nvPr/>
        </p:nvSpPr>
        <p:spPr>
          <a:xfrm>
            <a:off x="4163112" y="2529478"/>
            <a:ext cx="183300" cy="137100"/>
          </a:xfrm>
          <a:custGeom>
            <a:avLst/>
            <a:gdLst/>
            <a:ahLst/>
            <a:cxnLst/>
            <a:rect l="l" t="t" r="r" b="b"/>
            <a:pathLst>
              <a:path w="120000" h="120000" extrusionOk="0">
                <a:moveTo>
                  <a:pt x="52375" y="0"/>
                </a:moveTo>
                <a:lnTo>
                  <a:pt x="29941" y="7686"/>
                </a:lnTo>
                <a:lnTo>
                  <a:pt x="12507" y="23754"/>
                </a:lnTo>
                <a:lnTo>
                  <a:pt x="2075" y="46742"/>
                </a:lnTo>
                <a:lnTo>
                  <a:pt x="0" y="65190"/>
                </a:lnTo>
                <a:lnTo>
                  <a:pt x="1314" y="73383"/>
                </a:lnTo>
                <a:lnTo>
                  <a:pt x="11462" y="95189"/>
                </a:lnTo>
                <a:lnTo>
                  <a:pt x="29517" y="111190"/>
                </a:lnTo>
                <a:lnTo>
                  <a:pt x="53681" y="119267"/>
                </a:lnTo>
                <a:lnTo>
                  <a:pt x="62781" y="119831"/>
                </a:lnTo>
                <a:lnTo>
                  <a:pt x="71258" y="118802"/>
                </a:lnTo>
                <a:lnTo>
                  <a:pt x="93913" y="109207"/>
                </a:lnTo>
                <a:lnTo>
                  <a:pt x="110630" y="91629"/>
                </a:lnTo>
                <a:lnTo>
                  <a:pt x="119128" y="68351"/>
                </a:lnTo>
                <a:lnTo>
                  <a:pt x="119739" y="59719"/>
                </a:lnTo>
                <a:lnTo>
                  <a:pt x="119733" y="58859"/>
                </a:lnTo>
                <a:lnTo>
                  <a:pt x="114662" y="35750"/>
                </a:lnTo>
                <a:lnTo>
                  <a:pt x="100942" y="16950"/>
                </a:lnTo>
                <a:lnTo>
                  <a:pt x="79778" y="4390"/>
                </a:lnTo>
                <a:lnTo>
                  <a:pt x="52375"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89" name="Google Shape;189;p39"/>
          <p:cNvSpPr/>
          <p:nvPr/>
        </p:nvSpPr>
        <p:spPr>
          <a:xfrm>
            <a:off x="4086929" y="1864894"/>
            <a:ext cx="305100" cy="111300"/>
          </a:xfrm>
          <a:custGeom>
            <a:avLst/>
            <a:gdLst/>
            <a:ahLst/>
            <a:cxnLst/>
            <a:rect l="l" t="t" r="r" b="b"/>
            <a:pathLst>
              <a:path w="120000" h="120000" extrusionOk="0">
                <a:moveTo>
                  <a:pt x="90841" y="0"/>
                </a:moveTo>
                <a:lnTo>
                  <a:pt x="27540" y="85"/>
                </a:lnTo>
                <a:lnTo>
                  <a:pt x="13573" y="9304"/>
                </a:lnTo>
                <a:lnTo>
                  <a:pt x="3722" y="31072"/>
                </a:lnTo>
                <a:lnTo>
                  <a:pt x="0" y="61615"/>
                </a:lnTo>
                <a:lnTo>
                  <a:pt x="599" y="72085"/>
                </a:lnTo>
                <a:lnTo>
                  <a:pt x="7131" y="99066"/>
                </a:lnTo>
                <a:lnTo>
                  <a:pt x="19126" y="116035"/>
                </a:lnTo>
                <a:lnTo>
                  <a:pt x="29119" y="119648"/>
                </a:lnTo>
                <a:lnTo>
                  <a:pt x="91709" y="119622"/>
                </a:lnTo>
                <a:lnTo>
                  <a:pt x="106006" y="110906"/>
                </a:lnTo>
                <a:lnTo>
                  <a:pt x="116128" y="89531"/>
                </a:lnTo>
                <a:lnTo>
                  <a:pt x="119969" y="59824"/>
                </a:lnTo>
                <a:lnTo>
                  <a:pt x="119956" y="58041"/>
                </a:lnTo>
                <a:lnTo>
                  <a:pt x="115714" y="28680"/>
                </a:lnTo>
                <a:lnTo>
                  <a:pt x="105307" y="7891"/>
                </a:lnTo>
                <a:lnTo>
                  <a:pt x="90841"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90" name="Google Shape;190;p39"/>
          <p:cNvSpPr/>
          <p:nvPr/>
        </p:nvSpPr>
        <p:spPr>
          <a:xfrm>
            <a:off x="4792437" y="1864894"/>
            <a:ext cx="305100" cy="111300"/>
          </a:xfrm>
          <a:custGeom>
            <a:avLst/>
            <a:gdLst/>
            <a:ahLst/>
            <a:cxnLst/>
            <a:rect l="l" t="t" r="r" b="b"/>
            <a:pathLst>
              <a:path w="120000" h="120000" extrusionOk="0">
                <a:moveTo>
                  <a:pt x="90845" y="0"/>
                </a:moveTo>
                <a:lnTo>
                  <a:pt x="27542" y="85"/>
                </a:lnTo>
                <a:lnTo>
                  <a:pt x="13573" y="9299"/>
                </a:lnTo>
                <a:lnTo>
                  <a:pt x="3722" y="31066"/>
                </a:lnTo>
                <a:lnTo>
                  <a:pt x="0" y="61607"/>
                </a:lnTo>
                <a:lnTo>
                  <a:pt x="599" y="72079"/>
                </a:lnTo>
                <a:lnTo>
                  <a:pt x="7128" y="99063"/>
                </a:lnTo>
                <a:lnTo>
                  <a:pt x="19122" y="116034"/>
                </a:lnTo>
                <a:lnTo>
                  <a:pt x="29115" y="119648"/>
                </a:lnTo>
                <a:lnTo>
                  <a:pt x="91710" y="119622"/>
                </a:lnTo>
                <a:lnTo>
                  <a:pt x="106008" y="110909"/>
                </a:lnTo>
                <a:lnTo>
                  <a:pt x="116128" y="89534"/>
                </a:lnTo>
                <a:lnTo>
                  <a:pt x="119969" y="59824"/>
                </a:lnTo>
                <a:lnTo>
                  <a:pt x="119956" y="58048"/>
                </a:lnTo>
                <a:lnTo>
                  <a:pt x="115716" y="28684"/>
                </a:lnTo>
                <a:lnTo>
                  <a:pt x="105312" y="7891"/>
                </a:lnTo>
                <a:lnTo>
                  <a:pt x="90845"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91" name="Google Shape;191;p39"/>
          <p:cNvSpPr/>
          <p:nvPr/>
        </p:nvSpPr>
        <p:spPr>
          <a:xfrm>
            <a:off x="4477484" y="970644"/>
            <a:ext cx="231900" cy="55800"/>
          </a:xfrm>
          <a:custGeom>
            <a:avLst/>
            <a:gdLst/>
            <a:ahLst/>
            <a:cxnLst/>
            <a:rect l="l" t="t" r="r" b="b"/>
            <a:pathLst>
              <a:path w="120000" h="120000" extrusionOk="0">
                <a:moveTo>
                  <a:pt x="100845" y="0"/>
                </a:moveTo>
                <a:lnTo>
                  <a:pt x="18016" y="42"/>
                </a:lnTo>
                <a:lnTo>
                  <a:pt x="739" y="47749"/>
                </a:lnTo>
                <a:lnTo>
                  <a:pt x="0" y="72107"/>
                </a:lnTo>
                <a:lnTo>
                  <a:pt x="2395" y="91000"/>
                </a:lnTo>
                <a:lnTo>
                  <a:pt x="6590" y="106082"/>
                </a:lnTo>
                <a:lnTo>
                  <a:pt x="12178" y="116070"/>
                </a:lnTo>
                <a:lnTo>
                  <a:pt x="18749" y="119686"/>
                </a:lnTo>
                <a:lnTo>
                  <a:pt x="104769" y="118427"/>
                </a:lnTo>
                <a:lnTo>
                  <a:pt x="110815" y="110940"/>
                </a:lnTo>
                <a:lnTo>
                  <a:pt x="115640" y="97824"/>
                </a:lnTo>
                <a:lnTo>
                  <a:pt x="118836" y="80361"/>
                </a:lnTo>
                <a:lnTo>
                  <a:pt x="119992" y="59832"/>
                </a:lnTo>
                <a:lnTo>
                  <a:pt x="119591" y="47600"/>
                </a:lnTo>
                <a:lnTo>
                  <a:pt x="117197" y="28711"/>
                </a:lnTo>
                <a:lnTo>
                  <a:pt x="113002" y="13620"/>
                </a:lnTo>
                <a:lnTo>
                  <a:pt x="107415" y="3619"/>
                </a:lnTo>
                <a:lnTo>
                  <a:pt x="100845" y="0"/>
                </a:lnTo>
                <a:close/>
              </a:path>
            </a:pathLst>
          </a:custGeom>
          <a:solidFill>
            <a:srgbClr val="1D3A4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92" name="Google Shape;192;p39"/>
          <p:cNvSpPr/>
          <p:nvPr/>
        </p:nvSpPr>
        <p:spPr>
          <a:xfrm>
            <a:off x="1638419" y="1048853"/>
            <a:ext cx="2949900" cy="1761000"/>
          </a:xfrm>
          <a:custGeom>
            <a:avLst/>
            <a:gdLst/>
            <a:ahLst/>
            <a:cxnLst/>
            <a:rect l="l" t="t" r="r" b="b"/>
            <a:pathLst>
              <a:path w="120000" h="120000" extrusionOk="0">
                <a:moveTo>
                  <a:pt x="47402" y="0"/>
                </a:moveTo>
                <a:lnTo>
                  <a:pt x="43159" y="4252"/>
                </a:lnTo>
                <a:lnTo>
                  <a:pt x="39075" y="8737"/>
                </a:lnTo>
                <a:lnTo>
                  <a:pt x="35157" y="13445"/>
                </a:lnTo>
                <a:lnTo>
                  <a:pt x="31410" y="18368"/>
                </a:lnTo>
                <a:lnTo>
                  <a:pt x="27843" y="23500"/>
                </a:lnTo>
                <a:lnTo>
                  <a:pt x="24459" y="28832"/>
                </a:lnTo>
                <a:lnTo>
                  <a:pt x="21267" y="34355"/>
                </a:lnTo>
                <a:lnTo>
                  <a:pt x="18272" y="40062"/>
                </a:lnTo>
                <a:lnTo>
                  <a:pt x="15480" y="45945"/>
                </a:lnTo>
                <a:lnTo>
                  <a:pt x="12898" y="51996"/>
                </a:lnTo>
                <a:lnTo>
                  <a:pt x="10532" y="58207"/>
                </a:lnTo>
                <a:lnTo>
                  <a:pt x="8389" y="64570"/>
                </a:lnTo>
                <a:lnTo>
                  <a:pt x="6474" y="71077"/>
                </a:lnTo>
                <a:lnTo>
                  <a:pt x="4794" y="77720"/>
                </a:lnTo>
                <a:lnTo>
                  <a:pt x="3355" y="84491"/>
                </a:lnTo>
                <a:lnTo>
                  <a:pt x="2164" y="91383"/>
                </a:lnTo>
                <a:lnTo>
                  <a:pt x="1226" y="98386"/>
                </a:lnTo>
                <a:lnTo>
                  <a:pt x="549" y="105494"/>
                </a:lnTo>
                <a:lnTo>
                  <a:pt x="138" y="112697"/>
                </a:lnTo>
                <a:lnTo>
                  <a:pt x="0" y="119990"/>
                </a:lnTo>
                <a:lnTo>
                  <a:pt x="119986" y="119990"/>
                </a:lnTo>
                <a:lnTo>
                  <a:pt x="47402" y="0"/>
                </a:lnTo>
                <a:close/>
              </a:path>
            </a:pathLst>
          </a:custGeom>
          <a:solidFill>
            <a:srgbClr val="DCEFE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93" name="Google Shape;193;p39"/>
          <p:cNvSpPr/>
          <p:nvPr/>
        </p:nvSpPr>
        <p:spPr>
          <a:xfrm>
            <a:off x="4587368" y="1048853"/>
            <a:ext cx="2949900" cy="1761000"/>
          </a:xfrm>
          <a:custGeom>
            <a:avLst/>
            <a:gdLst/>
            <a:ahLst/>
            <a:cxnLst/>
            <a:rect l="l" t="t" r="r" b="b"/>
            <a:pathLst>
              <a:path w="120000" h="120000" extrusionOk="0">
                <a:moveTo>
                  <a:pt x="72583" y="0"/>
                </a:moveTo>
                <a:lnTo>
                  <a:pt x="0" y="119990"/>
                </a:lnTo>
                <a:lnTo>
                  <a:pt x="119986" y="119990"/>
                </a:lnTo>
                <a:lnTo>
                  <a:pt x="119847" y="112697"/>
                </a:lnTo>
                <a:lnTo>
                  <a:pt x="119436" y="105494"/>
                </a:lnTo>
                <a:lnTo>
                  <a:pt x="118759" y="98386"/>
                </a:lnTo>
                <a:lnTo>
                  <a:pt x="117821" y="91383"/>
                </a:lnTo>
                <a:lnTo>
                  <a:pt x="116630" y="84491"/>
                </a:lnTo>
                <a:lnTo>
                  <a:pt x="115191" y="77720"/>
                </a:lnTo>
                <a:lnTo>
                  <a:pt x="113511" y="71077"/>
                </a:lnTo>
                <a:lnTo>
                  <a:pt x="111596" y="64570"/>
                </a:lnTo>
                <a:lnTo>
                  <a:pt x="109453" y="58207"/>
                </a:lnTo>
                <a:lnTo>
                  <a:pt x="107087" y="51996"/>
                </a:lnTo>
                <a:lnTo>
                  <a:pt x="104505" y="45945"/>
                </a:lnTo>
                <a:lnTo>
                  <a:pt x="101713" y="40062"/>
                </a:lnTo>
                <a:lnTo>
                  <a:pt x="98718" y="34355"/>
                </a:lnTo>
                <a:lnTo>
                  <a:pt x="95526" y="28832"/>
                </a:lnTo>
                <a:lnTo>
                  <a:pt x="92143" y="23500"/>
                </a:lnTo>
                <a:lnTo>
                  <a:pt x="88575" y="18368"/>
                </a:lnTo>
                <a:lnTo>
                  <a:pt x="84829" y="13445"/>
                </a:lnTo>
                <a:lnTo>
                  <a:pt x="80910" y="8737"/>
                </a:lnTo>
                <a:lnTo>
                  <a:pt x="76826" y="4252"/>
                </a:lnTo>
                <a:lnTo>
                  <a:pt x="72583" y="0"/>
                </a:lnTo>
                <a:close/>
              </a:path>
            </a:pathLst>
          </a:custGeom>
          <a:solidFill>
            <a:srgbClr val="DCEFE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94" name="Google Shape;194;p39"/>
          <p:cNvSpPr/>
          <p:nvPr/>
        </p:nvSpPr>
        <p:spPr>
          <a:xfrm>
            <a:off x="1395385" y="221033"/>
            <a:ext cx="6353400" cy="25869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95" name="Google Shape;195;p39"/>
          <p:cNvSpPr/>
          <p:nvPr/>
        </p:nvSpPr>
        <p:spPr>
          <a:xfrm>
            <a:off x="342900" y="2803207"/>
            <a:ext cx="8458200" cy="2083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196" name="Google Shape;196;p39"/>
          <p:cNvSpPr txBox="1">
            <a:spLocks noGrp="1"/>
          </p:cNvSpPr>
          <p:nvPr>
            <p:ph type="ftr" idx="11"/>
          </p:nvPr>
        </p:nvSpPr>
        <p:spPr>
          <a:xfrm>
            <a:off x="3108960" y="4783455"/>
            <a:ext cx="2925900" cy="257100"/>
          </a:xfrm>
          <a:prstGeom prst="rect">
            <a:avLst/>
          </a:prstGeom>
          <a:noFill/>
          <a:ln>
            <a:noFill/>
          </a:ln>
        </p:spPr>
        <p:txBody>
          <a:bodyPr spcFirstLastPara="1" wrap="square" lIns="75425" tIns="75425" rIns="75425" bIns="75425" anchor="t" anchorCtr="0"/>
          <a:lstStyle>
            <a:lvl1pPr marL="0" marR="0" lvl="0" indent="0" algn="ctr" rtl="0">
              <a:spcBef>
                <a:spcPts val="0"/>
              </a:spcBef>
              <a:spcAft>
                <a:spcPts val="0"/>
              </a:spcAft>
              <a:buSzPts val="1200"/>
              <a:buNone/>
              <a:defRPr sz="1500">
                <a:solidFill>
                  <a:srgbClr val="888888"/>
                </a:solidFill>
                <a:latin typeface="Calibri"/>
                <a:ea typeface="Calibri"/>
                <a:cs typeface="Calibri"/>
                <a:sym typeface="Calibri"/>
              </a:defRPr>
            </a:lvl1pPr>
            <a:lvl2pPr marL="381000" marR="0" lvl="1"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2pPr>
            <a:lvl3pPr marL="749300" marR="0" lvl="2"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3pPr>
            <a:lvl4pPr marL="1130300" marR="0" lvl="3"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4pPr>
            <a:lvl5pPr marL="1511300" marR="0" lvl="4"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5pPr>
            <a:lvl6pPr marL="1892300" marR="0" lvl="5"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6pPr>
            <a:lvl7pPr marL="2260600" marR="0" lvl="6"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7pPr>
            <a:lvl8pPr marL="2641600" marR="0" lvl="7"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8pPr>
            <a:lvl9pPr marL="3022600" marR="0" lvl="8"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9pPr>
          </a:lstStyle>
          <a:p>
            <a:endParaRPr/>
          </a:p>
        </p:txBody>
      </p:sp>
      <p:sp>
        <p:nvSpPr>
          <p:cNvPr id="197" name="Google Shape;197;p39"/>
          <p:cNvSpPr txBox="1">
            <a:spLocks noGrp="1"/>
          </p:cNvSpPr>
          <p:nvPr>
            <p:ph type="dt" idx="10"/>
          </p:nvPr>
        </p:nvSpPr>
        <p:spPr>
          <a:xfrm>
            <a:off x="457200" y="4783455"/>
            <a:ext cx="2103000" cy="257100"/>
          </a:xfrm>
          <a:prstGeom prst="rect">
            <a:avLst/>
          </a:prstGeom>
          <a:noFill/>
          <a:ln>
            <a:noFill/>
          </a:ln>
        </p:spPr>
        <p:txBody>
          <a:bodyPr spcFirstLastPara="1" wrap="square" lIns="75425" tIns="75425" rIns="75425" bIns="75425" anchor="t" anchorCtr="0"/>
          <a:lstStyle>
            <a:lvl1pPr marL="0" marR="0" lvl="0" indent="0" algn="l" rtl="0">
              <a:spcBef>
                <a:spcPts val="0"/>
              </a:spcBef>
              <a:spcAft>
                <a:spcPts val="0"/>
              </a:spcAft>
              <a:buSzPts val="1200"/>
              <a:buNone/>
              <a:defRPr sz="1500">
                <a:solidFill>
                  <a:srgbClr val="888888"/>
                </a:solidFill>
                <a:latin typeface="Calibri"/>
                <a:ea typeface="Calibri"/>
                <a:cs typeface="Calibri"/>
                <a:sym typeface="Calibri"/>
              </a:defRPr>
            </a:lvl1pPr>
            <a:lvl2pPr marL="381000" marR="0" lvl="1"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2pPr>
            <a:lvl3pPr marL="749300" marR="0" lvl="2"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3pPr>
            <a:lvl4pPr marL="1130300" marR="0" lvl="3"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4pPr>
            <a:lvl5pPr marL="1511300" marR="0" lvl="4"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5pPr>
            <a:lvl6pPr marL="1892300" marR="0" lvl="5"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6pPr>
            <a:lvl7pPr marL="2260600" marR="0" lvl="6"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7pPr>
            <a:lvl8pPr marL="2641600" marR="0" lvl="7"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8pPr>
            <a:lvl9pPr marL="3022600" marR="0" lvl="8"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9pPr>
          </a:lstStyle>
          <a:p>
            <a:endParaRPr/>
          </a:p>
        </p:txBody>
      </p:sp>
      <p:sp>
        <p:nvSpPr>
          <p:cNvPr id="198" name="Google Shape;198;p39"/>
          <p:cNvSpPr txBox="1">
            <a:spLocks noGrp="1"/>
          </p:cNvSpPr>
          <p:nvPr>
            <p:ph type="sldNum" idx="12"/>
          </p:nvPr>
        </p:nvSpPr>
        <p:spPr>
          <a:xfrm>
            <a:off x="8343900" y="4607371"/>
            <a:ext cx="251400" cy="1248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000" b="0" i="0" u="none">
                <a:solidFill>
                  <a:srgbClr val="888888"/>
                </a:solidFill>
                <a:latin typeface="Arial"/>
                <a:ea typeface="Arial"/>
                <a:cs typeface="Arial"/>
                <a:sym typeface="Arial"/>
              </a:defRPr>
            </a:lvl1pPr>
            <a:lvl2pPr marL="0" marR="0" lvl="1" indent="0" algn="r" rtl="0">
              <a:spcBef>
                <a:spcPts val="0"/>
              </a:spcBef>
              <a:buNone/>
              <a:defRPr sz="1000" b="0" i="0" u="none">
                <a:solidFill>
                  <a:srgbClr val="888888"/>
                </a:solidFill>
                <a:latin typeface="Arial"/>
                <a:ea typeface="Arial"/>
                <a:cs typeface="Arial"/>
                <a:sym typeface="Arial"/>
              </a:defRPr>
            </a:lvl2pPr>
            <a:lvl3pPr marL="0" marR="0" lvl="2" indent="0" algn="r" rtl="0">
              <a:spcBef>
                <a:spcPts val="0"/>
              </a:spcBef>
              <a:buNone/>
              <a:defRPr sz="1000" b="0" i="0" u="none">
                <a:solidFill>
                  <a:srgbClr val="888888"/>
                </a:solidFill>
                <a:latin typeface="Arial"/>
                <a:ea typeface="Arial"/>
                <a:cs typeface="Arial"/>
                <a:sym typeface="Arial"/>
              </a:defRPr>
            </a:lvl3pPr>
            <a:lvl4pPr marL="0" marR="0" lvl="3" indent="0" algn="r" rtl="0">
              <a:spcBef>
                <a:spcPts val="0"/>
              </a:spcBef>
              <a:buNone/>
              <a:defRPr sz="1000" b="0" i="0" u="none">
                <a:solidFill>
                  <a:srgbClr val="888888"/>
                </a:solidFill>
                <a:latin typeface="Arial"/>
                <a:ea typeface="Arial"/>
                <a:cs typeface="Arial"/>
                <a:sym typeface="Arial"/>
              </a:defRPr>
            </a:lvl4pPr>
            <a:lvl5pPr marL="0" marR="0" lvl="4" indent="0" algn="r" rtl="0">
              <a:spcBef>
                <a:spcPts val="0"/>
              </a:spcBef>
              <a:buNone/>
              <a:defRPr sz="1000" b="0" i="0" u="none">
                <a:solidFill>
                  <a:srgbClr val="888888"/>
                </a:solidFill>
                <a:latin typeface="Arial"/>
                <a:ea typeface="Arial"/>
                <a:cs typeface="Arial"/>
                <a:sym typeface="Arial"/>
              </a:defRPr>
            </a:lvl5pPr>
            <a:lvl6pPr marL="0" marR="0" lvl="5" indent="0" algn="r" rtl="0">
              <a:spcBef>
                <a:spcPts val="0"/>
              </a:spcBef>
              <a:buNone/>
              <a:defRPr sz="1000" b="0" i="0" u="none">
                <a:solidFill>
                  <a:srgbClr val="888888"/>
                </a:solidFill>
                <a:latin typeface="Arial"/>
                <a:ea typeface="Arial"/>
                <a:cs typeface="Arial"/>
                <a:sym typeface="Arial"/>
              </a:defRPr>
            </a:lvl6pPr>
            <a:lvl7pPr marL="0" marR="0" lvl="6" indent="0" algn="r" rtl="0">
              <a:spcBef>
                <a:spcPts val="0"/>
              </a:spcBef>
              <a:buNone/>
              <a:defRPr sz="1000" b="0" i="0" u="none">
                <a:solidFill>
                  <a:srgbClr val="888888"/>
                </a:solidFill>
                <a:latin typeface="Arial"/>
                <a:ea typeface="Arial"/>
                <a:cs typeface="Arial"/>
                <a:sym typeface="Arial"/>
              </a:defRPr>
            </a:lvl7pPr>
            <a:lvl8pPr marL="0" marR="0" lvl="7" indent="0" algn="r" rtl="0">
              <a:spcBef>
                <a:spcPts val="0"/>
              </a:spcBef>
              <a:buNone/>
              <a:defRPr sz="1000" b="0" i="0" u="none">
                <a:solidFill>
                  <a:srgbClr val="888888"/>
                </a:solidFill>
                <a:latin typeface="Arial"/>
                <a:ea typeface="Arial"/>
                <a:cs typeface="Arial"/>
                <a:sym typeface="Arial"/>
              </a:defRPr>
            </a:lvl8pPr>
            <a:lvl9pPr marL="0" marR="0" lvl="8" indent="0" algn="r" rtl="0">
              <a:spcBef>
                <a:spcPts val="0"/>
              </a:spcBef>
              <a:buNone/>
              <a:defRPr sz="1000" b="0" i="0" u="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9"/>
        <p:cNvGrpSpPr/>
        <p:nvPr/>
      </p:nvGrpSpPr>
      <p:grpSpPr>
        <a:xfrm>
          <a:off x="0" y="0"/>
          <a:ext cx="0" cy="0"/>
          <a:chOff x="0" y="0"/>
          <a:chExt cx="0" cy="0"/>
        </a:xfrm>
      </p:grpSpPr>
      <p:sp>
        <p:nvSpPr>
          <p:cNvPr id="200" name="Google Shape;200;p40"/>
          <p:cNvSpPr txBox="1">
            <a:spLocks noGrp="1"/>
          </p:cNvSpPr>
          <p:nvPr>
            <p:ph type="title"/>
          </p:nvPr>
        </p:nvSpPr>
        <p:spPr>
          <a:xfrm>
            <a:off x="1665061" y="450723"/>
            <a:ext cx="5814000" cy="696000"/>
          </a:xfrm>
          <a:prstGeom prst="rect">
            <a:avLst/>
          </a:prstGeom>
          <a:noFill/>
          <a:ln>
            <a:noFill/>
          </a:ln>
        </p:spPr>
        <p:txBody>
          <a:bodyPr spcFirstLastPara="1" wrap="square" lIns="93125" tIns="93125" rIns="93125" bIns="93125" anchor="t" anchorCtr="0"/>
          <a:lstStyle>
            <a:lvl1pPr marL="0" marR="0" lvl="0" indent="0" algn="l" rtl="0">
              <a:spcBef>
                <a:spcPts val="0"/>
              </a:spcBef>
              <a:spcAft>
                <a:spcPts val="0"/>
              </a:spcAft>
              <a:buSzPts val="2900"/>
              <a:buNone/>
              <a:defRPr sz="3000" b="1" i="0" u="none" strike="noStrike" cap="none">
                <a:solidFill>
                  <a:srgbClr val="193D4F"/>
                </a:solidFill>
                <a:latin typeface="Arial"/>
                <a:ea typeface="Arial"/>
                <a:cs typeface="Arial"/>
                <a:sym typeface="Arial"/>
              </a:defRPr>
            </a:lvl1pPr>
            <a:lvl2pPr lvl="1" indent="0" rtl="0">
              <a:spcBef>
                <a:spcPts val="0"/>
              </a:spcBef>
              <a:spcAft>
                <a:spcPts val="0"/>
              </a:spcAft>
              <a:buSzPts val="2900"/>
              <a:buNone/>
              <a:defRPr sz="1500"/>
            </a:lvl2pPr>
            <a:lvl3pPr lvl="2" indent="0" rtl="0">
              <a:spcBef>
                <a:spcPts val="0"/>
              </a:spcBef>
              <a:spcAft>
                <a:spcPts val="0"/>
              </a:spcAft>
              <a:buSzPts val="2900"/>
              <a:buNone/>
              <a:defRPr sz="1500"/>
            </a:lvl3pPr>
            <a:lvl4pPr lvl="3" indent="0" rtl="0">
              <a:spcBef>
                <a:spcPts val="0"/>
              </a:spcBef>
              <a:spcAft>
                <a:spcPts val="0"/>
              </a:spcAft>
              <a:buSzPts val="2900"/>
              <a:buNone/>
              <a:defRPr sz="1500"/>
            </a:lvl4pPr>
            <a:lvl5pPr lvl="4" indent="0" rtl="0">
              <a:spcBef>
                <a:spcPts val="0"/>
              </a:spcBef>
              <a:spcAft>
                <a:spcPts val="0"/>
              </a:spcAft>
              <a:buSzPts val="2900"/>
              <a:buNone/>
              <a:defRPr sz="1500"/>
            </a:lvl5pPr>
            <a:lvl6pPr lvl="5" indent="0" rtl="0">
              <a:spcBef>
                <a:spcPts val="0"/>
              </a:spcBef>
              <a:spcAft>
                <a:spcPts val="0"/>
              </a:spcAft>
              <a:buSzPts val="2900"/>
              <a:buNone/>
              <a:defRPr sz="1500"/>
            </a:lvl6pPr>
            <a:lvl7pPr lvl="6" indent="0" rtl="0">
              <a:spcBef>
                <a:spcPts val="0"/>
              </a:spcBef>
              <a:spcAft>
                <a:spcPts val="0"/>
              </a:spcAft>
              <a:buSzPts val="2900"/>
              <a:buNone/>
              <a:defRPr sz="1500"/>
            </a:lvl7pPr>
            <a:lvl8pPr lvl="7" indent="0" rtl="0">
              <a:spcBef>
                <a:spcPts val="0"/>
              </a:spcBef>
              <a:spcAft>
                <a:spcPts val="0"/>
              </a:spcAft>
              <a:buSzPts val="2900"/>
              <a:buNone/>
              <a:defRPr sz="1500"/>
            </a:lvl8pPr>
            <a:lvl9pPr lvl="8" indent="0" rtl="0">
              <a:spcBef>
                <a:spcPts val="0"/>
              </a:spcBef>
              <a:spcAft>
                <a:spcPts val="0"/>
              </a:spcAft>
              <a:buSzPts val="2900"/>
              <a:buNone/>
              <a:defRPr sz="1500"/>
            </a:lvl9pPr>
          </a:lstStyle>
          <a:p>
            <a:endParaRPr/>
          </a:p>
        </p:txBody>
      </p:sp>
      <p:sp>
        <p:nvSpPr>
          <p:cNvPr id="201" name="Google Shape;201;p40"/>
          <p:cNvSpPr txBox="1">
            <a:spLocks noGrp="1"/>
          </p:cNvSpPr>
          <p:nvPr>
            <p:ph type="body" idx="1"/>
          </p:nvPr>
        </p:nvSpPr>
        <p:spPr>
          <a:xfrm>
            <a:off x="1257300" y="1862976"/>
            <a:ext cx="6629400" cy="1260600"/>
          </a:xfrm>
          <a:prstGeom prst="rect">
            <a:avLst/>
          </a:prstGeom>
          <a:noFill/>
          <a:ln>
            <a:noFill/>
          </a:ln>
        </p:spPr>
        <p:txBody>
          <a:bodyPr spcFirstLastPara="1" wrap="square" lIns="93125" tIns="93125" rIns="93125" bIns="93125" anchor="t" anchorCtr="0"/>
          <a:lstStyle>
            <a:lvl1pPr marL="457200" marR="0" lvl="0" indent="-228600" algn="l" rtl="0">
              <a:spcBef>
                <a:spcPts val="0"/>
              </a:spcBef>
              <a:spcAft>
                <a:spcPts val="0"/>
              </a:spcAft>
              <a:buSzPts val="1800"/>
              <a:buNone/>
              <a:defRPr sz="1500" b="0" i="0" u="none" strike="noStrike" cap="none">
                <a:solidFill>
                  <a:schemeClr val="dk1"/>
                </a:solidFill>
                <a:latin typeface="Calibri"/>
                <a:ea typeface="Calibri"/>
                <a:cs typeface="Calibri"/>
                <a:sym typeface="Calibri"/>
              </a:defRPr>
            </a:lvl1pPr>
            <a:lvl2pPr marL="914400" marR="0" lvl="1" indent="-228600" algn="l" rtl="0">
              <a:spcBef>
                <a:spcPts val="1700"/>
              </a:spcBef>
              <a:spcAft>
                <a:spcPts val="0"/>
              </a:spcAft>
              <a:buSzPts val="1400"/>
              <a:buNone/>
              <a:defRPr sz="1500" b="0" i="0" u="none" strike="noStrike" cap="none">
                <a:latin typeface="Calibri"/>
                <a:ea typeface="Calibri"/>
                <a:cs typeface="Calibri"/>
                <a:sym typeface="Calibri"/>
              </a:defRPr>
            </a:lvl2pPr>
            <a:lvl3pPr marL="1371600" marR="0" lvl="2" indent="-228600" algn="l" rtl="0">
              <a:spcBef>
                <a:spcPts val="1700"/>
              </a:spcBef>
              <a:spcAft>
                <a:spcPts val="0"/>
              </a:spcAft>
              <a:buSzPts val="1400"/>
              <a:buNone/>
              <a:defRPr sz="1500" b="0" i="0" u="none" strike="noStrike" cap="none">
                <a:latin typeface="Calibri"/>
                <a:ea typeface="Calibri"/>
                <a:cs typeface="Calibri"/>
                <a:sym typeface="Calibri"/>
              </a:defRPr>
            </a:lvl3pPr>
            <a:lvl4pPr marL="1828800" marR="0" lvl="3" indent="-228600" algn="l" rtl="0">
              <a:spcBef>
                <a:spcPts val="1700"/>
              </a:spcBef>
              <a:spcAft>
                <a:spcPts val="0"/>
              </a:spcAft>
              <a:buSzPts val="1400"/>
              <a:buNone/>
              <a:defRPr sz="1500" b="0" i="0" u="none" strike="noStrike" cap="none">
                <a:latin typeface="Calibri"/>
                <a:ea typeface="Calibri"/>
                <a:cs typeface="Calibri"/>
                <a:sym typeface="Calibri"/>
              </a:defRPr>
            </a:lvl4pPr>
            <a:lvl5pPr marL="2286000" marR="0" lvl="4" indent="-228600" algn="l" rtl="0">
              <a:spcBef>
                <a:spcPts val="1700"/>
              </a:spcBef>
              <a:spcAft>
                <a:spcPts val="0"/>
              </a:spcAft>
              <a:buSzPts val="1400"/>
              <a:buNone/>
              <a:defRPr sz="1500" b="0" i="0" u="none" strike="noStrike" cap="none">
                <a:latin typeface="Calibri"/>
                <a:ea typeface="Calibri"/>
                <a:cs typeface="Calibri"/>
                <a:sym typeface="Calibri"/>
              </a:defRPr>
            </a:lvl5pPr>
            <a:lvl6pPr marL="2743200" marR="0" lvl="5" indent="-228600" algn="l" rtl="0">
              <a:spcBef>
                <a:spcPts val="1700"/>
              </a:spcBef>
              <a:spcAft>
                <a:spcPts val="0"/>
              </a:spcAft>
              <a:buSzPts val="1400"/>
              <a:buNone/>
              <a:defRPr sz="1500" b="0" i="0" u="none" strike="noStrike" cap="none">
                <a:latin typeface="Calibri"/>
                <a:ea typeface="Calibri"/>
                <a:cs typeface="Calibri"/>
                <a:sym typeface="Calibri"/>
              </a:defRPr>
            </a:lvl6pPr>
            <a:lvl7pPr marL="3200400" marR="0" lvl="6" indent="-228600" algn="l" rtl="0">
              <a:spcBef>
                <a:spcPts val="1700"/>
              </a:spcBef>
              <a:spcAft>
                <a:spcPts val="0"/>
              </a:spcAft>
              <a:buSzPts val="1400"/>
              <a:buNone/>
              <a:defRPr sz="1500" b="0" i="0" u="none" strike="noStrike" cap="none">
                <a:latin typeface="Calibri"/>
                <a:ea typeface="Calibri"/>
                <a:cs typeface="Calibri"/>
                <a:sym typeface="Calibri"/>
              </a:defRPr>
            </a:lvl7pPr>
            <a:lvl8pPr marL="3657600" marR="0" lvl="7" indent="-228600" algn="l" rtl="0">
              <a:spcBef>
                <a:spcPts val="1700"/>
              </a:spcBef>
              <a:spcAft>
                <a:spcPts val="0"/>
              </a:spcAft>
              <a:buSzPts val="1400"/>
              <a:buNone/>
              <a:defRPr sz="1500" b="0" i="0" u="none" strike="noStrike" cap="none">
                <a:latin typeface="Calibri"/>
                <a:ea typeface="Calibri"/>
                <a:cs typeface="Calibri"/>
                <a:sym typeface="Calibri"/>
              </a:defRPr>
            </a:lvl8pPr>
            <a:lvl9pPr marL="4114800" marR="0" lvl="8" indent="-228600" algn="l" rtl="0">
              <a:spcBef>
                <a:spcPts val="1700"/>
              </a:spcBef>
              <a:spcAft>
                <a:spcPts val="1700"/>
              </a:spcAft>
              <a:buSzPts val="1400"/>
              <a:buNone/>
              <a:defRPr sz="1500" b="0" i="0" u="none" strike="noStrike" cap="none">
                <a:latin typeface="Calibri"/>
                <a:ea typeface="Calibri"/>
                <a:cs typeface="Calibri"/>
                <a:sym typeface="Calibri"/>
              </a:defRPr>
            </a:lvl9pPr>
          </a:lstStyle>
          <a:p>
            <a:endParaRPr/>
          </a:p>
        </p:txBody>
      </p:sp>
      <p:sp>
        <p:nvSpPr>
          <p:cNvPr id="202" name="Google Shape;202;p40"/>
          <p:cNvSpPr txBox="1">
            <a:spLocks noGrp="1"/>
          </p:cNvSpPr>
          <p:nvPr>
            <p:ph type="ftr" idx="11"/>
          </p:nvPr>
        </p:nvSpPr>
        <p:spPr>
          <a:xfrm>
            <a:off x="3108960" y="4783455"/>
            <a:ext cx="2925900" cy="257100"/>
          </a:xfrm>
          <a:prstGeom prst="rect">
            <a:avLst/>
          </a:prstGeom>
          <a:noFill/>
          <a:ln>
            <a:noFill/>
          </a:ln>
        </p:spPr>
        <p:txBody>
          <a:bodyPr spcFirstLastPara="1" wrap="square" lIns="75425" tIns="75425" rIns="75425" bIns="75425" anchor="t" anchorCtr="0"/>
          <a:lstStyle>
            <a:lvl1pPr marL="0" marR="0" lvl="0" indent="0" algn="ctr" rtl="0">
              <a:spcBef>
                <a:spcPts val="0"/>
              </a:spcBef>
              <a:spcAft>
                <a:spcPts val="0"/>
              </a:spcAft>
              <a:buSzPts val="1200"/>
              <a:buNone/>
              <a:defRPr sz="1500">
                <a:solidFill>
                  <a:srgbClr val="888888"/>
                </a:solidFill>
                <a:latin typeface="Calibri"/>
                <a:ea typeface="Calibri"/>
                <a:cs typeface="Calibri"/>
                <a:sym typeface="Calibri"/>
              </a:defRPr>
            </a:lvl1pPr>
            <a:lvl2pPr marL="381000" marR="0" lvl="1"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2pPr>
            <a:lvl3pPr marL="749300" marR="0" lvl="2"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3pPr>
            <a:lvl4pPr marL="1130300" marR="0" lvl="3"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4pPr>
            <a:lvl5pPr marL="1511300" marR="0" lvl="4"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5pPr>
            <a:lvl6pPr marL="1892300" marR="0" lvl="5"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6pPr>
            <a:lvl7pPr marL="2260600" marR="0" lvl="6"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7pPr>
            <a:lvl8pPr marL="2641600" marR="0" lvl="7"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8pPr>
            <a:lvl9pPr marL="3022600" marR="0" lvl="8"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9pPr>
          </a:lstStyle>
          <a:p>
            <a:endParaRPr/>
          </a:p>
        </p:txBody>
      </p:sp>
      <p:sp>
        <p:nvSpPr>
          <p:cNvPr id="203" name="Google Shape;203;p40"/>
          <p:cNvSpPr txBox="1">
            <a:spLocks noGrp="1"/>
          </p:cNvSpPr>
          <p:nvPr>
            <p:ph type="dt" idx="10"/>
          </p:nvPr>
        </p:nvSpPr>
        <p:spPr>
          <a:xfrm>
            <a:off x="457200" y="4783455"/>
            <a:ext cx="2103000" cy="257100"/>
          </a:xfrm>
          <a:prstGeom prst="rect">
            <a:avLst/>
          </a:prstGeom>
          <a:noFill/>
          <a:ln>
            <a:noFill/>
          </a:ln>
        </p:spPr>
        <p:txBody>
          <a:bodyPr spcFirstLastPara="1" wrap="square" lIns="75425" tIns="75425" rIns="75425" bIns="75425" anchor="t" anchorCtr="0"/>
          <a:lstStyle>
            <a:lvl1pPr marL="0" marR="0" lvl="0" indent="0" algn="l" rtl="0">
              <a:spcBef>
                <a:spcPts val="0"/>
              </a:spcBef>
              <a:spcAft>
                <a:spcPts val="0"/>
              </a:spcAft>
              <a:buSzPts val="1200"/>
              <a:buNone/>
              <a:defRPr sz="1500">
                <a:solidFill>
                  <a:srgbClr val="888888"/>
                </a:solidFill>
                <a:latin typeface="Calibri"/>
                <a:ea typeface="Calibri"/>
                <a:cs typeface="Calibri"/>
                <a:sym typeface="Calibri"/>
              </a:defRPr>
            </a:lvl1pPr>
            <a:lvl2pPr marL="381000" marR="0" lvl="1"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2pPr>
            <a:lvl3pPr marL="749300" marR="0" lvl="2"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3pPr>
            <a:lvl4pPr marL="1130300" marR="0" lvl="3"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4pPr>
            <a:lvl5pPr marL="1511300" marR="0" lvl="4"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5pPr>
            <a:lvl6pPr marL="1892300" marR="0" lvl="5"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6pPr>
            <a:lvl7pPr marL="2260600" marR="0" lvl="6"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7pPr>
            <a:lvl8pPr marL="2641600" marR="0" lvl="7"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8pPr>
            <a:lvl9pPr marL="3022600" marR="0" lvl="8" indent="0" algn="l" rtl="0">
              <a:spcBef>
                <a:spcPts val="0"/>
              </a:spcBef>
              <a:spcAft>
                <a:spcPts val="0"/>
              </a:spcAft>
              <a:buSzPts val="1200"/>
              <a:buNone/>
              <a:defRPr sz="1500" b="0" i="0" u="none" strike="noStrike" cap="none">
                <a:solidFill>
                  <a:schemeClr val="dk1"/>
                </a:solidFill>
                <a:latin typeface="Calibri"/>
                <a:ea typeface="Calibri"/>
                <a:cs typeface="Calibri"/>
                <a:sym typeface="Calibri"/>
              </a:defRPr>
            </a:lvl9pPr>
          </a:lstStyle>
          <a:p>
            <a:endParaRPr/>
          </a:p>
        </p:txBody>
      </p:sp>
      <p:sp>
        <p:nvSpPr>
          <p:cNvPr id="204" name="Google Shape;204;p40"/>
          <p:cNvSpPr txBox="1">
            <a:spLocks noGrp="1"/>
          </p:cNvSpPr>
          <p:nvPr>
            <p:ph type="sldNum" idx="12"/>
          </p:nvPr>
        </p:nvSpPr>
        <p:spPr>
          <a:xfrm>
            <a:off x="8343900" y="4607371"/>
            <a:ext cx="251400" cy="1248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000" b="0" i="0">
                <a:solidFill>
                  <a:srgbClr val="888888"/>
                </a:solidFill>
                <a:latin typeface="Arial"/>
                <a:ea typeface="Arial"/>
                <a:cs typeface="Arial"/>
                <a:sym typeface="Arial"/>
              </a:defRPr>
            </a:lvl1pPr>
            <a:lvl2pPr marL="0" marR="0" lvl="1" indent="0" algn="r" rtl="0">
              <a:spcBef>
                <a:spcPts val="0"/>
              </a:spcBef>
              <a:buNone/>
              <a:defRPr sz="1000" b="0" i="0">
                <a:solidFill>
                  <a:srgbClr val="888888"/>
                </a:solidFill>
                <a:latin typeface="Arial"/>
                <a:ea typeface="Arial"/>
                <a:cs typeface="Arial"/>
                <a:sym typeface="Arial"/>
              </a:defRPr>
            </a:lvl2pPr>
            <a:lvl3pPr marL="0" marR="0" lvl="2" indent="0" algn="r" rtl="0">
              <a:spcBef>
                <a:spcPts val="0"/>
              </a:spcBef>
              <a:buNone/>
              <a:defRPr sz="1000" b="0" i="0">
                <a:solidFill>
                  <a:srgbClr val="888888"/>
                </a:solidFill>
                <a:latin typeface="Arial"/>
                <a:ea typeface="Arial"/>
                <a:cs typeface="Arial"/>
                <a:sym typeface="Arial"/>
              </a:defRPr>
            </a:lvl3pPr>
            <a:lvl4pPr marL="0" marR="0" lvl="3" indent="0" algn="r" rtl="0">
              <a:spcBef>
                <a:spcPts val="0"/>
              </a:spcBef>
              <a:buNone/>
              <a:defRPr sz="1000" b="0" i="0">
                <a:solidFill>
                  <a:srgbClr val="888888"/>
                </a:solidFill>
                <a:latin typeface="Arial"/>
                <a:ea typeface="Arial"/>
                <a:cs typeface="Arial"/>
                <a:sym typeface="Arial"/>
              </a:defRPr>
            </a:lvl4pPr>
            <a:lvl5pPr marL="0" marR="0" lvl="4" indent="0" algn="r" rtl="0">
              <a:spcBef>
                <a:spcPts val="0"/>
              </a:spcBef>
              <a:buNone/>
              <a:defRPr sz="1000" b="0" i="0">
                <a:solidFill>
                  <a:srgbClr val="888888"/>
                </a:solidFill>
                <a:latin typeface="Arial"/>
                <a:ea typeface="Arial"/>
                <a:cs typeface="Arial"/>
                <a:sym typeface="Arial"/>
              </a:defRPr>
            </a:lvl5pPr>
            <a:lvl6pPr marL="0" marR="0" lvl="5" indent="0" algn="r" rtl="0">
              <a:spcBef>
                <a:spcPts val="0"/>
              </a:spcBef>
              <a:buNone/>
              <a:defRPr sz="1000" b="0" i="0">
                <a:solidFill>
                  <a:srgbClr val="888888"/>
                </a:solidFill>
                <a:latin typeface="Arial"/>
                <a:ea typeface="Arial"/>
                <a:cs typeface="Arial"/>
                <a:sym typeface="Arial"/>
              </a:defRPr>
            </a:lvl6pPr>
            <a:lvl7pPr marL="0" marR="0" lvl="6" indent="0" algn="r" rtl="0">
              <a:spcBef>
                <a:spcPts val="0"/>
              </a:spcBef>
              <a:buNone/>
              <a:defRPr sz="1000" b="0" i="0">
                <a:solidFill>
                  <a:srgbClr val="888888"/>
                </a:solidFill>
                <a:latin typeface="Arial"/>
                <a:ea typeface="Arial"/>
                <a:cs typeface="Arial"/>
                <a:sym typeface="Arial"/>
              </a:defRPr>
            </a:lvl7pPr>
            <a:lvl8pPr marL="0" marR="0" lvl="7" indent="0" algn="r" rtl="0">
              <a:spcBef>
                <a:spcPts val="0"/>
              </a:spcBef>
              <a:buNone/>
              <a:defRPr sz="1000" b="0" i="0">
                <a:solidFill>
                  <a:srgbClr val="888888"/>
                </a:solidFill>
                <a:latin typeface="Arial"/>
                <a:ea typeface="Arial"/>
                <a:cs typeface="Arial"/>
                <a:sym typeface="Arial"/>
              </a:defRPr>
            </a:lvl8pPr>
            <a:lvl9pPr marL="0" marR="0" lvl="8" indent="0" algn="r" rtl="0">
              <a:spcBef>
                <a:spcPts val="0"/>
              </a:spcBef>
              <a:buNone/>
              <a:defRPr sz="10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and Content | C" type="tx">
  <p:cSld name="TITLE_AND_BODY">
    <p:spTree>
      <p:nvGrpSpPr>
        <p:cNvPr id="1" name="Shape 271"/>
        <p:cNvGrpSpPr/>
        <p:nvPr/>
      </p:nvGrpSpPr>
      <p:grpSpPr>
        <a:xfrm>
          <a:off x="0" y="0"/>
          <a:ext cx="0" cy="0"/>
          <a:chOff x="0" y="0"/>
          <a:chExt cx="0" cy="0"/>
        </a:xfrm>
      </p:grpSpPr>
      <p:pic>
        <p:nvPicPr>
          <p:cNvPr id="272" name="Google Shape;272;p56" descr="Picture 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83880" y="-525"/>
            <a:ext cx="960119" cy="5144027"/>
          </a:xfrm>
          <a:prstGeom prst="rect">
            <a:avLst/>
          </a:prstGeom>
          <a:noFill/>
          <a:ln>
            <a:noFill/>
          </a:ln>
        </p:spPr>
      </p:pic>
      <p:grpSp>
        <p:nvGrpSpPr>
          <p:cNvPr id="273" name="Google Shape;273;p56"/>
          <p:cNvGrpSpPr/>
          <p:nvPr/>
        </p:nvGrpSpPr>
        <p:grpSpPr>
          <a:xfrm>
            <a:off x="8183879" y="0"/>
            <a:ext cx="960120" cy="5143500"/>
            <a:chOff x="-1" y="0"/>
            <a:chExt cx="960120" cy="5143500"/>
          </a:xfrm>
        </p:grpSpPr>
        <p:sp>
          <p:nvSpPr>
            <p:cNvPr id="274" name="Google Shape;274;p56"/>
            <p:cNvSpPr/>
            <p:nvPr/>
          </p:nvSpPr>
          <p:spPr>
            <a:xfrm>
              <a:off x="45719" y="0"/>
              <a:ext cx="914400" cy="5143500"/>
            </a:xfrm>
            <a:prstGeom prst="rect">
              <a:avLst/>
            </a:prstGeom>
            <a:solidFill>
              <a:schemeClr val="accent1">
                <a:alpha val="800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275" name="Google Shape;275;p56"/>
            <p:cNvSpPr/>
            <p:nvPr/>
          </p:nvSpPr>
          <p:spPr>
            <a:xfrm>
              <a:off x="-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276" name="Google Shape;276;p56"/>
          <p:cNvSpPr txBox="1">
            <a:spLocks noGrp="1"/>
          </p:cNvSpPr>
          <p:nvPr>
            <p:ph type="title"/>
          </p:nvPr>
        </p:nvSpPr>
        <p:spPr>
          <a:xfrm>
            <a:off x="381000" y="498872"/>
            <a:ext cx="7467600" cy="5490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277" name="Google Shape;277;p56"/>
          <p:cNvSpPr txBox="1">
            <a:spLocks noGrp="1"/>
          </p:cNvSpPr>
          <p:nvPr>
            <p:ph type="body" idx="1"/>
          </p:nvPr>
        </p:nvSpPr>
        <p:spPr>
          <a:xfrm>
            <a:off x="381000" y="1200150"/>
            <a:ext cx="7467600" cy="3394500"/>
          </a:xfrm>
          <a:prstGeom prst="rect">
            <a:avLst/>
          </a:prstGeom>
          <a:noFill/>
          <a:ln>
            <a:noFill/>
          </a:ln>
        </p:spPr>
        <p:txBody>
          <a:bodyPr spcFirstLastPara="1" wrap="square" lIns="45700" tIns="45700" rIns="45700" bIns="45700" anchor="t" anchorCtr="0"/>
          <a:lstStyle>
            <a:lvl1pPr marL="457200" lvl="0" indent="-342900" algn="l" rtl="0">
              <a:lnSpc>
                <a:spcPct val="100000"/>
              </a:lnSpc>
              <a:spcBef>
                <a:spcPts val="600"/>
              </a:spcBef>
              <a:spcAft>
                <a:spcPts val="0"/>
              </a:spcAft>
              <a:buClr>
                <a:srgbClr val="000000"/>
              </a:buClr>
              <a:buSzPts val="1800"/>
              <a:buChar char="−"/>
              <a:defRPr/>
            </a:lvl1pPr>
            <a:lvl2pPr marL="914400" lvl="1" indent="-342900" algn="l" rtl="0">
              <a:lnSpc>
                <a:spcPct val="100000"/>
              </a:lnSpc>
              <a:spcBef>
                <a:spcPts val="600"/>
              </a:spcBef>
              <a:spcAft>
                <a:spcPts val="0"/>
              </a:spcAft>
              <a:buClr>
                <a:srgbClr val="000000"/>
              </a:buClr>
              <a:buSzPts val="1800"/>
              <a:buChar char="−"/>
              <a:defRPr/>
            </a:lvl2pPr>
            <a:lvl3pPr marL="1371600" lvl="2" indent="-342900" algn="l" rtl="0">
              <a:lnSpc>
                <a:spcPct val="100000"/>
              </a:lnSpc>
              <a:spcBef>
                <a:spcPts val="600"/>
              </a:spcBef>
              <a:spcAft>
                <a:spcPts val="0"/>
              </a:spcAft>
              <a:buClr>
                <a:srgbClr val="000000"/>
              </a:buClr>
              <a:buSzPts val="1800"/>
              <a:buChar char="−"/>
              <a:defRPr/>
            </a:lvl3pPr>
            <a:lvl4pPr marL="1828800" lvl="3" indent="-342900" algn="l" rtl="0">
              <a:lnSpc>
                <a:spcPct val="100000"/>
              </a:lnSpc>
              <a:spcBef>
                <a:spcPts val="600"/>
              </a:spcBef>
              <a:spcAft>
                <a:spcPts val="0"/>
              </a:spcAft>
              <a:buClr>
                <a:srgbClr val="000000"/>
              </a:buClr>
              <a:buSzPts val="1800"/>
              <a:buChar char="−"/>
              <a:defRPr/>
            </a:lvl4pPr>
            <a:lvl5pPr marL="2286000" lvl="4" indent="-342900" algn="l" rtl="0">
              <a:lnSpc>
                <a:spcPct val="100000"/>
              </a:lnSpc>
              <a:spcBef>
                <a:spcPts val="600"/>
              </a:spcBef>
              <a:spcAft>
                <a:spcPts val="0"/>
              </a:spcAft>
              <a:buClr>
                <a:srgbClr val="000000"/>
              </a:buClr>
              <a:buSzPts val="1800"/>
              <a:buChar char="−"/>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sp>
        <p:nvSpPr>
          <p:cNvPr id="278" name="Google Shape;278;p56"/>
          <p:cNvSpPr/>
          <p:nvPr/>
        </p:nvSpPr>
        <p:spPr>
          <a:xfrm>
            <a:off x="-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279" name="Google Shape;279;p56"/>
          <p:cNvSpPr txBox="1">
            <a:spLocks noGrp="1"/>
          </p:cNvSpPr>
          <p:nvPr>
            <p:ph type="sldNum" idx="12"/>
          </p:nvPr>
        </p:nvSpPr>
        <p:spPr>
          <a:xfrm>
            <a:off x="8564098" y="4767264"/>
            <a:ext cx="245400" cy="243900"/>
          </a:xfrm>
          <a:prstGeom prst="rect">
            <a:avLst/>
          </a:prstGeom>
          <a:noFill/>
          <a:ln>
            <a:noFill/>
          </a:ln>
        </p:spPr>
        <p:txBody>
          <a:bodyPr spcFirstLastPara="1" wrap="square" lIns="45700" tIns="45700" rIns="45700" bIns="45700" anchor="t" anchorCtr="0">
            <a:noAutofit/>
          </a:bodyPr>
          <a:lstStyle>
            <a:lvl1pPr marL="0" lvl="0" indent="0" algn="ctr" rtl="0">
              <a:lnSpc>
                <a:spcPct val="100000"/>
              </a:lnSpc>
              <a:spcBef>
                <a:spcPts val="0"/>
              </a:spcBef>
              <a:spcAft>
                <a:spcPts val="0"/>
              </a:spcAft>
              <a:buClr>
                <a:srgbClr val="FFFFFF"/>
              </a:buClr>
              <a:buSzPts val="1000"/>
              <a:buFont typeface="Open Sans"/>
              <a:buNone/>
              <a:defRPr sz="1000" b="1">
                <a:solidFill>
                  <a:srgbClr val="FFFFFF"/>
                </a:solidFill>
              </a:defRPr>
            </a:lvl1pPr>
            <a:lvl2pPr marL="0" lvl="1" indent="0" algn="ctr" rtl="0">
              <a:lnSpc>
                <a:spcPct val="100000"/>
              </a:lnSpc>
              <a:spcBef>
                <a:spcPts val="0"/>
              </a:spcBef>
              <a:spcAft>
                <a:spcPts val="0"/>
              </a:spcAft>
              <a:buClr>
                <a:srgbClr val="FFFFFF"/>
              </a:buClr>
              <a:buSzPts val="1000"/>
              <a:buFont typeface="Open Sans"/>
              <a:buNone/>
              <a:defRPr sz="1000" b="1">
                <a:solidFill>
                  <a:srgbClr val="FFFFFF"/>
                </a:solidFill>
              </a:defRPr>
            </a:lvl2pPr>
            <a:lvl3pPr marL="0" lvl="2" indent="0" algn="ctr" rtl="0">
              <a:lnSpc>
                <a:spcPct val="100000"/>
              </a:lnSpc>
              <a:spcBef>
                <a:spcPts val="0"/>
              </a:spcBef>
              <a:spcAft>
                <a:spcPts val="0"/>
              </a:spcAft>
              <a:buClr>
                <a:srgbClr val="FFFFFF"/>
              </a:buClr>
              <a:buSzPts val="1000"/>
              <a:buFont typeface="Open Sans"/>
              <a:buNone/>
              <a:defRPr sz="1000" b="1">
                <a:solidFill>
                  <a:srgbClr val="FFFFFF"/>
                </a:solidFill>
              </a:defRPr>
            </a:lvl3pPr>
            <a:lvl4pPr marL="0" lvl="3" indent="0" algn="ctr" rtl="0">
              <a:lnSpc>
                <a:spcPct val="100000"/>
              </a:lnSpc>
              <a:spcBef>
                <a:spcPts val="0"/>
              </a:spcBef>
              <a:spcAft>
                <a:spcPts val="0"/>
              </a:spcAft>
              <a:buClr>
                <a:srgbClr val="FFFFFF"/>
              </a:buClr>
              <a:buSzPts val="1000"/>
              <a:buFont typeface="Open Sans"/>
              <a:buNone/>
              <a:defRPr sz="1000" b="1">
                <a:solidFill>
                  <a:srgbClr val="FFFFFF"/>
                </a:solidFill>
              </a:defRPr>
            </a:lvl4pPr>
            <a:lvl5pPr marL="0" lvl="4" indent="0" algn="ctr" rtl="0">
              <a:lnSpc>
                <a:spcPct val="100000"/>
              </a:lnSpc>
              <a:spcBef>
                <a:spcPts val="0"/>
              </a:spcBef>
              <a:spcAft>
                <a:spcPts val="0"/>
              </a:spcAft>
              <a:buClr>
                <a:srgbClr val="FFFFFF"/>
              </a:buClr>
              <a:buSzPts val="1000"/>
              <a:buFont typeface="Open Sans"/>
              <a:buNone/>
              <a:defRPr sz="1000" b="1">
                <a:solidFill>
                  <a:srgbClr val="FFFFFF"/>
                </a:solidFill>
              </a:defRPr>
            </a:lvl5pPr>
            <a:lvl6pPr marL="0" lvl="5" indent="0" algn="ctr" rtl="0">
              <a:lnSpc>
                <a:spcPct val="100000"/>
              </a:lnSpc>
              <a:spcBef>
                <a:spcPts val="0"/>
              </a:spcBef>
              <a:spcAft>
                <a:spcPts val="0"/>
              </a:spcAft>
              <a:buClr>
                <a:srgbClr val="FFFFFF"/>
              </a:buClr>
              <a:buSzPts val="1000"/>
              <a:buFont typeface="Open Sans"/>
              <a:buNone/>
              <a:defRPr sz="1000" b="1">
                <a:solidFill>
                  <a:srgbClr val="FFFFFF"/>
                </a:solidFill>
              </a:defRPr>
            </a:lvl6pPr>
            <a:lvl7pPr marL="0" lvl="6" indent="0" algn="ctr" rtl="0">
              <a:lnSpc>
                <a:spcPct val="100000"/>
              </a:lnSpc>
              <a:spcBef>
                <a:spcPts val="0"/>
              </a:spcBef>
              <a:spcAft>
                <a:spcPts val="0"/>
              </a:spcAft>
              <a:buClr>
                <a:srgbClr val="FFFFFF"/>
              </a:buClr>
              <a:buSzPts val="1000"/>
              <a:buFont typeface="Open Sans"/>
              <a:buNone/>
              <a:defRPr sz="1000" b="1">
                <a:solidFill>
                  <a:srgbClr val="FFFFFF"/>
                </a:solidFill>
              </a:defRPr>
            </a:lvl7pPr>
            <a:lvl8pPr marL="0" lvl="7" indent="0" algn="ctr" rtl="0">
              <a:lnSpc>
                <a:spcPct val="100000"/>
              </a:lnSpc>
              <a:spcBef>
                <a:spcPts val="0"/>
              </a:spcBef>
              <a:spcAft>
                <a:spcPts val="0"/>
              </a:spcAft>
              <a:buClr>
                <a:srgbClr val="FFFFFF"/>
              </a:buClr>
              <a:buSzPts val="1000"/>
              <a:buFont typeface="Open Sans"/>
              <a:buNone/>
              <a:defRPr sz="1000" b="1">
                <a:solidFill>
                  <a:srgbClr val="FFFFFF"/>
                </a:solidFill>
              </a:defRPr>
            </a:lvl8pPr>
            <a:lvl9pPr marL="0" lvl="8" indent="0" algn="ctr" rtl="0">
              <a:lnSpc>
                <a:spcPct val="100000"/>
              </a:lnSpc>
              <a:spcBef>
                <a:spcPts val="0"/>
              </a:spcBef>
              <a:spcAft>
                <a:spcPts val="0"/>
              </a:spcAft>
              <a:buClr>
                <a:srgbClr val="FFFFFF"/>
              </a:buClr>
              <a:buSzPts val="1000"/>
              <a:buFont typeface="Open Sans"/>
              <a:buNone/>
              <a:defRPr sz="1000" b="1">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pic>
        <p:nvPicPr>
          <p:cNvPr id="280" name="Google Shape;280;p56"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1879" y="4699339"/>
            <a:ext cx="2428641" cy="45284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81"/>
        <p:cNvGrpSpPr/>
        <p:nvPr/>
      </p:nvGrpSpPr>
      <p:grpSpPr>
        <a:xfrm>
          <a:off x="0" y="0"/>
          <a:ext cx="0" cy="0"/>
          <a:chOff x="0" y="0"/>
          <a:chExt cx="0" cy="0"/>
        </a:xfrm>
      </p:grpSpPr>
      <p:pic>
        <p:nvPicPr>
          <p:cNvPr id="282" name="Google Shape;282;p57" descr="Picture 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sp>
        <p:nvSpPr>
          <p:cNvPr id="283" name="Google Shape;283;p57"/>
          <p:cNvSpPr/>
          <p:nvPr/>
        </p:nvSpPr>
        <p:spPr>
          <a:xfrm>
            <a:off x="0" y="1698957"/>
            <a:ext cx="9144000" cy="1745700"/>
          </a:xfrm>
          <a:prstGeom prst="rect">
            <a:avLst/>
          </a:prstGeom>
          <a:solidFill>
            <a:schemeClr val="accent3">
              <a:alpha val="898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284" name="Google Shape;284;p57"/>
          <p:cNvSpPr txBox="1">
            <a:spLocks noGrp="1"/>
          </p:cNvSpPr>
          <p:nvPr>
            <p:ph type="title"/>
          </p:nvPr>
        </p:nvSpPr>
        <p:spPr>
          <a:xfrm>
            <a:off x="838200" y="2017541"/>
            <a:ext cx="7467600" cy="5490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FFFFFF"/>
              </a:buClr>
              <a:buSzPts val="3600"/>
              <a:buFont typeface="Carme"/>
              <a:buNone/>
              <a:defRPr>
                <a:solidFill>
                  <a:srgbClr val="FFFFFF"/>
                </a:solidFill>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pic>
        <p:nvPicPr>
          <p:cNvPr id="285" name="Google Shape;285;p57" descr="Picture 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74900" y="2590800"/>
            <a:ext cx="3937001" cy="733292"/>
          </a:xfrm>
          <a:prstGeom prst="rect">
            <a:avLst/>
          </a:prstGeom>
          <a:noFill/>
          <a:ln>
            <a:noFill/>
          </a:ln>
        </p:spPr>
      </p:pic>
      <p:sp>
        <p:nvSpPr>
          <p:cNvPr id="286" name="Google Shape;286;p57"/>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Slidex" type="title">
  <p:cSld name="TITLE">
    <p:spTree>
      <p:nvGrpSpPr>
        <p:cNvPr id="1" name="Shape 294"/>
        <p:cNvGrpSpPr/>
        <p:nvPr/>
      </p:nvGrpSpPr>
      <p:grpSpPr>
        <a:xfrm>
          <a:off x="0" y="0"/>
          <a:ext cx="0" cy="0"/>
          <a:chOff x="0" y="0"/>
          <a:chExt cx="0" cy="0"/>
        </a:xfrm>
      </p:grpSpPr>
      <p:grpSp>
        <p:nvGrpSpPr>
          <p:cNvPr id="295" name="Google Shape;295;p59"/>
          <p:cNvGrpSpPr/>
          <p:nvPr/>
        </p:nvGrpSpPr>
        <p:grpSpPr>
          <a:xfrm>
            <a:off x="0" y="-2"/>
            <a:ext cx="9144002" cy="5152203"/>
            <a:chOff x="0" y="-1"/>
            <a:chExt cx="9144002" cy="5152203"/>
          </a:xfrm>
        </p:grpSpPr>
        <p:pic>
          <p:nvPicPr>
            <p:cNvPr id="296" name="Google Shape;296;p59" descr="Picture 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
              <a:ext cx="9144002" cy="5143501"/>
            </a:xfrm>
            <a:prstGeom prst="rect">
              <a:avLst/>
            </a:prstGeom>
            <a:noFill/>
            <a:ln>
              <a:noFill/>
            </a:ln>
          </p:spPr>
        </p:pic>
        <p:sp>
          <p:nvSpPr>
            <p:cNvPr id="297" name="Google Shape;297;p59"/>
            <p:cNvSpPr/>
            <p:nvPr/>
          </p:nvSpPr>
          <p:spPr>
            <a:xfrm>
              <a:off x="3020254" y="-1"/>
              <a:ext cx="4663500" cy="51435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nvGrpSpPr>
            <p:cNvPr id="298" name="Google Shape;298;p59"/>
            <p:cNvGrpSpPr/>
            <p:nvPr/>
          </p:nvGrpSpPr>
          <p:grpSpPr>
            <a:xfrm>
              <a:off x="3020375" y="2"/>
              <a:ext cx="91320" cy="5152200"/>
              <a:chOff x="121" y="-1"/>
              <a:chExt cx="91320" cy="5152200"/>
            </a:xfrm>
          </p:grpSpPr>
          <p:sp>
            <p:nvSpPr>
              <p:cNvPr id="299" name="Google Shape;299;p59"/>
              <p:cNvSpPr/>
              <p:nvPr/>
            </p:nvSpPr>
            <p:spPr>
              <a:xfrm flipH="1">
                <a:off x="121" y="-1"/>
                <a:ext cx="45600" cy="5152200"/>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00" name="Google Shape;300;p59"/>
              <p:cNvSpPr/>
              <p:nvPr/>
            </p:nvSpPr>
            <p:spPr>
              <a:xfrm flipH="1">
                <a:off x="45841" y="-1"/>
                <a:ext cx="45600" cy="5152200"/>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grpSp>
          <p:nvGrpSpPr>
            <p:cNvPr id="301" name="Google Shape;301;p59"/>
            <p:cNvGrpSpPr/>
            <p:nvPr/>
          </p:nvGrpSpPr>
          <p:grpSpPr>
            <a:xfrm>
              <a:off x="7592376" y="2"/>
              <a:ext cx="91320" cy="5152200"/>
              <a:chOff x="121" y="-1"/>
              <a:chExt cx="91320" cy="5152200"/>
            </a:xfrm>
          </p:grpSpPr>
          <p:sp>
            <p:nvSpPr>
              <p:cNvPr id="302" name="Google Shape;302;p59"/>
              <p:cNvSpPr/>
              <p:nvPr/>
            </p:nvSpPr>
            <p:spPr>
              <a:xfrm flipH="1">
                <a:off x="121" y="-1"/>
                <a:ext cx="45600" cy="5152200"/>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03" name="Google Shape;303;p59"/>
              <p:cNvSpPr/>
              <p:nvPr/>
            </p:nvSpPr>
            <p:spPr>
              <a:xfrm flipH="1">
                <a:off x="45841" y="-1"/>
                <a:ext cx="45600" cy="5152200"/>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grpSp>
      <p:sp>
        <p:nvSpPr>
          <p:cNvPr id="304" name="Google Shape;304;p59"/>
          <p:cNvSpPr txBox="1">
            <a:spLocks noGrp="1"/>
          </p:cNvSpPr>
          <p:nvPr>
            <p:ph type="body" idx="1"/>
          </p:nvPr>
        </p:nvSpPr>
        <p:spPr>
          <a:xfrm>
            <a:off x="3431733" y="3335578"/>
            <a:ext cx="3840600" cy="678300"/>
          </a:xfrm>
          <a:prstGeom prst="rect">
            <a:avLst/>
          </a:prstGeom>
          <a:noFill/>
          <a:ln>
            <a:noFill/>
          </a:ln>
        </p:spPr>
        <p:txBody>
          <a:bodyPr spcFirstLastPara="1" wrap="square" lIns="45700" tIns="45700" rIns="45700" bIns="45700" anchor="t" anchorCtr="0"/>
          <a:lstStyle>
            <a:lvl1pPr marL="457200" lvl="0" indent="-228600" algn="l" rtl="0">
              <a:lnSpc>
                <a:spcPct val="100000"/>
              </a:lnSpc>
              <a:spcBef>
                <a:spcPts val="400"/>
              </a:spcBef>
              <a:spcAft>
                <a:spcPts val="0"/>
              </a:spcAft>
              <a:buClr>
                <a:schemeClr val="accent3"/>
              </a:buClr>
              <a:buSzPts val="1800"/>
              <a:buFont typeface="Open Sans Light"/>
              <a:buNone/>
              <a:defRPr sz="1800">
                <a:solidFill>
                  <a:schemeClr val="accent3"/>
                </a:solidFill>
              </a:defRPr>
            </a:lvl1pPr>
            <a:lvl2pPr marL="914400" lvl="1" indent="-228600" algn="l" rtl="0">
              <a:lnSpc>
                <a:spcPct val="100000"/>
              </a:lnSpc>
              <a:spcBef>
                <a:spcPts val="400"/>
              </a:spcBef>
              <a:spcAft>
                <a:spcPts val="0"/>
              </a:spcAft>
              <a:buClr>
                <a:schemeClr val="accent3"/>
              </a:buClr>
              <a:buSzPts val="1800"/>
              <a:buFont typeface="Open Sans Light"/>
              <a:buNone/>
              <a:defRPr sz="1800">
                <a:solidFill>
                  <a:schemeClr val="accent3"/>
                </a:solidFill>
              </a:defRPr>
            </a:lvl2pPr>
            <a:lvl3pPr marL="1371600" lvl="2" indent="-228600" algn="l" rtl="0">
              <a:lnSpc>
                <a:spcPct val="100000"/>
              </a:lnSpc>
              <a:spcBef>
                <a:spcPts val="400"/>
              </a:spcBef>
              <a:spcAft>
                <a:spcPts val="0"/>
              </a:spcAft>
              <a:buClr>
                <a:schemeClr val="accent3"/>
              </a:buClr>
              <a:buSzPts val="1800"/>
              <a:buFont typeface="Open Sans Light"/>
              <a:buNone/>
              <a:defRPr sz="1800">
                <a:solidFill>
                  <a:schemeClr val="accent3"/>
                </a:solidFill>
              </a:defRPr>
            </a:lvl3pPr>
            <a:lvl4pPr marL="1828800" lvl="3" indent="-228600" algn="l" rtl="0">
              <a:lnSpc>
                <a:spcPct val="100000"/>
              </a:lnSpc>
              <a:spcBef>
                <a:spcPts val="400"/>
              </a:spcBef>
              <a:spcAft>
                <a:spcPts val="0"/>
              </a:spcAft>
              <a:buClr>
                <a:schemeClr val="accent3"/>
              </a:buClr>
              <a:buSzPts val="1800"/>
              <a:buFont typeface="Open Sans Light"/>
              <a:buNone/>
              <a:defRPr sz="1800">
                <a:solidFill>
                  <a:schemeClr val="accent3"/>
                </a:solidFill>
              </a:defRPr>
            </a:lvl4pPr>
            <a:lvl5pPr marL="2286000" lvl="4" indent="-228600" algn="l" rtl="0">
              <a:lnSpc>
                <a:spcPct val="100000"/>
              </a:lnSpc>
              <a:spcBef>
                <a:spcPts val="400"/>
              </a:spcBef>
              <a:spcAft>
                <a:spcPts val="0"/>
              </a:spcAft>
              <a:buClr>
                <a:schemeClr val="accent3"/>
              </a:buClr>
              <a:buSzPts val="1800"/>
              <a:buFont typeface="Open Sans Light"/>
              <a:buNone/>
              <a:defRPr sz="1800">
                <a:solidFill>
                  <a:schemeClr val="accent3"/>
                </a:solidFill>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sp>
        <p:nvSpPr>
          <p:cNvPr id="305" name="Google Shape;305;p59"/>
          <p:cNvSpPr txBox="1">
            <a:spLocks noGrp="1"/>
          </p:cNvSpPr>
          <p:nvPr>
            <p:ph type="title"/>
          </p:nvPr>
        </p:nvSpPr>
        <p:spPr>
          <a:xfrm>
            <a:off x="3433574" y="446689"/>
            <a:ext cx="3810000" cy="28194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pic>
        <p:nvPicPr>
          <p:cNvPr id="306" name="Google Shape;306;p59"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431735" y="4307202"/>
            <a:ext cx="3840483" cy="601982"/>
          </a:xfrm>
          <a:prstGeom prst="rect">
            <a:avLst/>
          </a:prstGeom>
          <a:noFill/>
          <a:ln>
            <a:noFill/>
          </a:ln>
        </p:spPr>
      </p:pic>
      <p:sp>
        <p:nvSpPr>
          <p:cNvPr id="307" name="Google Shape;307;p59"/>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Section | A">
  <p:cSld name="Section | A">
    <p:spTree>
      <p:nvGrpSpPr>
        <p:cNvPr id="1" name="Shape 308"/>
        <p:cNvGrpSpPr/>
        <p:nvPr/>
      </p:nvGrpSpPr>
      <p:grpSpPr>
        <a:xfrm>
          <a:off x="0" y="0"/>
          <a:ext cx="0" cy="0"/>
          <a:chOff x="0" y="0"/>
          <a:chExt cx="0" cy="0"/>
        </a:xfrm>
      </p:grpSpPr>
      <p:pic>
        <p:nvPicPr>
          <p:cNvPr id="309" name="Google Shape;309;p60" descr="Picture 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3"/>
            <a:ext cx="9176660" cy="5152156"/>
          </a:xfrm>
          <a:prstGeom prst="rect">
            <a:avLst/>
          </a:prstGeom>
          <a:noFill/>
          <a:ln>
            <a:noFill/>
          </a:ln>
        </p:spPr>
      </p:pic>
      <p:grpSp>
        <p:nvGrpSpPr>
          <p:cNvPr id="310" name="Google Shape;310;p60"/>
          <p:cNvGrpSpPr/>
          <p:nvPr/>
        </p:nvGrpSpPr>
        <p:grpSpPr>
          <a:xfrm>
            <a:off x="0" y="-4331"/>
            <a:ext cx="4594860" cy="5156533"/>
            <a:chOff x="0" y="-1"/>
            <a:chExt cx="4594860" cy="5156533"/>
          </a:xfrm>
        </p:grpSpPr>
        <p:sp>
          <p:nvSpPr>
            <p:cNvPr id="311" name="Google Shape;311;p60"/>
            <p:cNvSpPr/>
            <p:nvPr/>
          </p:nvSpPr>
          <p:spPr>
            <a:xfrm>
              <a:off x="0" y="-1"/>
              <a:ext cx="4549200" cy="5156400"/>
            </a:xfrm>
            <a:prstGeom prst="rect">
              <a:avLst/>
            </a:prstGeom>
            <a:solidFill>
              <a:schemeClr val="accent3">
                <a:alpha val="898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12" name="Google Shape;312;p60"/>
            <p:cNvSpPr/>
            <p:nvPr/>
          </p:nvSpPr>
          <p:spPr>
            <a:xfrm flipH="1">
              <a:off x="4549260" y="4332"/>
              <a:ext cx="45600" cy="51522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313" name="Google Shape;313;p60"/>
          <p:cNvSpPr txBox="1">
            <a:spLocks noGrp="1"/>
          </p:cNvSpPr>
          <p:nvPr>
            <p:ph type="title"/>
          </p:nvPr>
        </p:nvSpPr>
        <p:spPr>
          <a:xfrm>
            <a:off x="381000" y="498872"/>
            <a:ext cx="3659700" cy="16935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FFFFFF"/>
              </a:buClr>
              <a:buSzPts val="3600"/>
              <a:buFont typeface="Carme"/>
              <a:buNone/>
              <a:defRPr>
                <a:solidFill>
                  <a:srgbClr val="FFFFFF"/>
                </a:solidFill>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14" name="Google Shape;314;p60"/>
          <p:cNvSpPr txBox="1">
            <a:spLocks noGrp="1"/>
          </p:cNvSpPr>
          <p:nvPr>
            <p:ph type="body" idx="1"/>
          </p:nvPr>
        </p:nvSpPr>
        <p:spPr>
          <a:xfrm>
            <a:off x="369570" y="2644289"/>
            <a:ext cx="3747000" cy="838200"/>
          </a:xfrm>
          <a:prstGeom prst="rect">
            <a:avLst/>
          </a:prstGeom>
          <a:noFill/>
          <a:ln>
            <a:noFill/>
          </a:ln>
        </p:spPr>
        <p:txBody>
          <a:bodyPr spcFirstLastPara="1" wrap="square" lIns="45700" tIns="45700" rIns="45700" bIns="45700" anchor="t" anchorCtr="0"/>
          <a:lstStyle>
            <a:lvl1pPr marL="457200" lvl="0" indent="-228600" algn="l" rtl="0">
              <a:lnSpc>
                <a:spcPct val="100000"/>
              </a:lnSpc>
              <a:spcBef>
                <a:spcPts val="400"/>
              </a:spcBef>
              <a:spcAft>
                <a:spcPts val="0"/>
              </a:spcAft>
              <a:buClr>
                <a:srgbClr val="FFFFFF"/>
              </a:buClr>
              <a:buSzPts val="1800"/>
              <a:buFont typeface="Open Sans Light"/>
              <a:buNone/>
              <a:defRPr sz="1800" i="1">
                <a:solidFill>
                  <a:srgbClr val="FFFFFF"/>
                </a:solidFill>
              </a:defRPr>
            </a:lvl1pPr>
            <a:lvl2pPr marL="914400" lvl="1" indent="-228600" algn="l" rtl="0">
              <a:lnSpc>
                <a:spcPct val="100000"/>
              </a:lnSpc>
              <a:spcBef>
                <a:spcPts val="400"/>
              </a:spcBef>
              <a:spcAft>
                <a:spcPts val="0"/>
              </a:spcAft>
              <a:buClr>
                <a:srgbClr val="FFFFFF"/>
              </a:buClr>
              <a:buSzPts val="1800"/>
              <a:buFont typeface="Open Sans Light"/>
              <a:buNone/>
              <a:defRPr sz="1800" i="1">
                <a:solidFill>
                  <a:srgbClr val="FFFFFF"/>
                </a:solidFill>
              </a:defRPr>
            </a:lvl2pPr>
            <a:lvl3pPr marL="1371600" lvl="2" indent="-228600" algn="l" rtl="0">
              <a:lnSpc>
                <a:spcPct val="100000"/>
              </a:lnSpc>
              <a:spcBef>
                <a:spcPts val="400"/>
              </a:spcBef>
              <a:spcAft>
                <a:spcPts val="0"/>
              </a:spcAft>
              <a:buClr>
                <a:srgbClr val="FFFFFF"/>
              </a:buClr>
              <a:buSzPts val="1800"/>
              <a:buFont typeface="Open Sans Light"/>
              <a:buNone/>
              <a:defRPr sz="1800" i="1">
                <a:solidFill>
                  <a:srgbClr val="FFFFFF"/>
                </a:solidFill>
              </a:defRPr>
            </a:lvl3pPr>
            <a:lvl4pPr marL="1828800" lvl="3" indent="-228600" algn="l" rtl="0">
              <a:lnSpc>
                <a:spcPct val="100000"/>
              </a:lnSpc>
              <a:spcBef>
                <a:spcPts val="400"/>
              </a:spcBef>
              <a:spcAft>
                <a:spcPts val="0"/>
              </a:spcAft>
              <a:buClr>
                <a:srgbClr val="FFFFFF"/>
              </a:buClr>
              <a:buSzPts val="1800"/>
              <a:buFont typeface="Open Sans Light"/>
              <a:buNone/>
              <a:defRPr sz="1800" i="1">
                <a:solidFill>
                  <a:srgbClr val="FFFFFF"/>
                </a:solidFill>
              </a:defRPr>
            </a:lvl4pPr>
            <a:lvl5pPr marL="2286000" lvl="4" indent="-228600" algn="l" rtl="0">
              <a:lnSpc>
                <a:spcPct val="100000"/>
              </a:lnSpc>
              <a:spcBef>
                <a:spcPts val="400"/>
              </a:spcBef>
              <a:spcAft>
                <a:spcPts val="0"/>
              </a:spcAft>
              <a:buClr>
                <a:srgbClr val="FFFFFF"/>
              </a:buClr>
              <a:buSzPts val="1800"/>
              <a:buFont typeface="Open Sans Light"/>
              <a:buNone/>
              <a:defRPr sz="1800" i="1">
                <a:solidFill>
                  <a:srgbClr val="FFFFFF"/>
                </a:solidFill>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pic>
        <p:nvPicPr>
          <p:cNvPr id="315" name="Google Shape;315;p60"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3765" y="4241439"/>
            <a:ext cx="3941612" cy="734947"/>
          </a:xfrm>
          <a:prstGeom prst="rect">
            <a:avLst/>
          </a:prstGeom>
          <a:noFill/>
          <a:ln>
            <a:noFill/>
          </a:ln>
        </p:spPr>
      </p:pic>
      <p:sp>
        <p:nvSpPr>
          <p:cNvPr id="316" name="Google Shape;316;p60"/>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Section | B">
  <p:cSld name="Section | B">
    <p:spTree>
      <p:nvGrpSpPr>
        <p:cNvPr id="1" name="Shape 317"/>
        <p:cNvGrpSpPr/>
        <p:nvPr/>
      </p:nvGrpSpPr>
      <p:grpSpPr>
        <a:xfrm>
          <a:off x="0" y="0"/>
          <a:ext cx="0" cy="0"/>
          <a:chOff x="0" y="0"/>
          <a:chExt cx="0" cy="0"/>
        </a:xfrm>
      </p:grpSpPr>
      <p:pic>
        <p:nvPicPr>
          <p:cNvPr id="318" name="Google Shape;318;p61" descr="Picture 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4329"/>
            <a:ext cx="9176658" cy="5147831"/>
          </a:xfrm>
          <a:prstGeom prst="rect">
            <a:avLst/>
          </a:prstGeom>
          <a:noFill/>
          <a:ln>
            <a:noFill/>
          </a:ln>
        </p:spPr>
      </p:pic>
      <p:grpSp>
        <p:nvGrpSpPr>
          <p:cNvPr id="319" name="Google Shape;319;p61"/>
          <p:cNvGrpSpPr/>
          <p:nvPr/>
        </p:nvGrpSpPr>
        <p:grpSpPr>
          <a:xfrm>
            <a:off x="0" y="-4331"/>
            <a:ext cx="4594860" cy="5156533"/>
            <a:chOff x="0" y="-1"/>
            <a:chExt cx="4594860" cy="5156533"/>
          </a:xfrm>
        </p:grpSpPr>
        <p:sp>
          <p:nvSpPr>
            <p:cNvPr id="320" name="Google Shape;320;p61"/>
            <p:cNvSpPr/>
            <p:nvPr/>
          </p:nvSpPr>
          <p:spPr>
            <a:xfrm>
              <a:off x="0" y="-1"/>
              <a:ext cx="4549200" cy="5156400"/>
            </a:xfrm>
            <a:prstGeom prst="rect">
              <a:avLst/>
            </a:prstGeom>
            <a:solidFill>
              <a:schemeClr val="accent3">
                <a:alpha val="898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21" name="Google Shape;321;p61"/>
            <p:cNvSpPr/>
            <p:nvPr/>
          </p:nvSpPr>
          <p:spPr>
            <a:xfrm flipH="1">
              <a:off x="4549260" y="4332"/>
              <a:ext cx="45600" cy="51522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322" name="Google Shape;322;p61"/>
          <p:cNvSpPr txBox="1">
            <a:spLocks noGrp="1"/>
          </p:cNvSpPr>
          <p:nvPr>
            <p:ph type="title"/>
          </p:nvPr>
        </p:nvSpPr>
        <p:spPr>
          <a:xfrm>
            <a:off x="381000" y="498872"/>
            <a:ext cx="3659700" cy="16935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FFFFFF"/>
              </a:buClr>
              <a:buSzPts val="3600"/>
              <a:buFont typeface="Carme"/>
              <a:buNone/>
              <a:defRPr>
                <a:solidFill>
                  <a:srgbClr val="FFFFFF"/>
                </a:solidFill>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23" name="Google Shape;323;p61"/>
          <p:cNvSpPr/>
          <p:nvPr/>
        </p:nvSpPr>
        <p:spPr>
          <a:xfrm flipH="1">
            <a:off x="454926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24" name="Google Shape;324;p61"/>
          <p:cNvSpPr txBox="1">
            <a:spLocks noGrp="1"/>
          </p:cNvSpPr>
          <p:nvPr>
            <p:ph type="body" idx="1"/>
          </p:nvPr>
        </p:nvSpPr>
        <p:spPr>
          <a:xfrm>
            <a:off x="369570" y="2644289"/>
            <a:ext cx="3747000" cy="838200"/>
          </a:xfrm>
          <a:prstGeom prst="rect">
            <a:avLst/>
          </a:prstGeom>
          <a:noFill/>
          <a:ln>
            <a:noFill/>
          </a:ln>
        </p:spPr>
        <p:txBody>
          <a:bodyPr spcFirstLastPara="1" wrap="square" lIns="45700" tIns="45700" rIns="45700" bIns="45700" anchor="t" anchorCtr="0"/>
          <a:lstStyle>
            <a:lvl1pPr marL="457200" lvl="0" indent="-228600" algn="l" rtl="0">
              <a:lnSpc>
                <a:spcPct val="100000"/>
              </a:lnSpc>
              <a:spcBef>
                <a:spcPts val="400"/>
              </a:spcBef>
              <a:spcAft>
                <a:spcPts val="0"/>
              </a:spcAft>
              <a:buClr>
                <a:srgbClr val="FFFFFF"/>
              </a:buClr>
              <a:buSzPts val="1800"/>
              <a:buFont typeface="Open Sans Light"/>
              <a:buNone/>
              <a:defRPr sz="1800" i="1">
                <a:solidFill>
                  <a:srgbClr val="FFFFFF"/>
                </a:solidFill>
              </a:defRPr>
            </a:lvl1pPr>
            <a:lvl2pPr marL="914400" lvl="1" indent="-228600" algn="l" rtl="0">
              <a:lnSpc>
                <a:spcPct val="100000"/>
              </a:lnSpc>
              <a:spcBef>
                <a:spcPts val="400"/>
              </a:spcBef>
              <a:spcAft>
                <a:spcPts val="0"/>
              </a:spcAft>
              <a:buClr>
                <a:srgbClr val="FFFFFF"/>
              </a:buClr>
              <a:buSzPts val="1800"/>
              <a:buFont typeface="Open Sans Light"/>
              <a:buNone/>
              <a:defRPr sz="1800" i="1">
                <a:solidFill>
                  <a:srgbClr val="FFFFFF"/>
                </a:solidFill>
              </a:defRPr>
            </a:lvl2pPr>
            <a:lvl3pPr marL="1371600" lvl="2" indent="-228600" algn="l" rtl="0">
              <a:lnSpc>
                <a:spcPct val="100000"/>
              </a:lnSpc>
              <a:spcBef>
                <a:spcPts val="400"/>
              </a:spcBef>
              <a:spcAft>
                <a:spcPts val="0"/>
              </a:spcAft>
              <a:buClr>
                <a:srgbClr val="FFFFFF"/>
              </a:buClr>
              <a:buSzPts val="1800"/>
              <a:buFont typeface="Open Sans Light"/>
              <a:buNone/>
              <a:defRPr sz="1800" i="1">
                <a:solidFill>
                  <a:srgbClr val="FFFFFF"/>
                </a:solidFill>
              </a:defRPr>
            </a:lvl3pPr>
            <a:lvl4pPr marL="1828800" lvl="3" indent="-228600" algn="l" rtl="0">
              <a:lnSpc>
                <a:spcPct val="100000"/>
              </a:lnSpc>
              <a:spcBef>
                <a:spcPts val="400"/>
              </a:spcBef>
              <a:spcAft>
                <a:spcPts val="0"/>
              </a:spcAft>
              <a:buClr>
                <a:srgbClr val="FFFFFF"/>
              </a:buClr>
              <a:buSzPts val="1800"/>
              <a:buFont typeface="Open Sans Light"/>
              <a:buNone/>
              <a:defRPr sz="1800" i="1">
                <a:solidFill>
                  <a:srgbClr val="FFFFFF"/>
                </a:solidFill>
              </a:defRPr>
            </a:lvl4pPr>
            <a:lvl5pPr marL="2286000" lvl="4" indent="-228600" algn="l" rtl="0">
              <a:lnSpc>
                <a:spcPct val="100000"/>
              </a:lnSpc>
              <a:spcBef>
                <a:spcPts val="400"/>
              </a:spcBef>
              <a:spcAft>
                <a:spcPts val="0"/>
              </a:spcAft>
              <a:buClr>
                <a:srgbClr val="FFFFFF"/>
              </a:buClr>
              <a:buSzPts val="1800"/>
              <a:buFont typeface="Open Sans Light"/>
              <a:buNone/>
              <a:defRPr sz="1800" i="1">
                <a:solidFill>
                  <a:srgbClr val="FFFFFF"/>
                </a:solidFill>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pic>
        <p:nvPicPr>
          <p:cNvPr id="325" name="Google Shape;325;p61"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3765" y="4241439"/>
            <a:ext cx="3941612" cy="734947"/>
          </a:xfrm>
          <a:prstGeom prst="rect">
            <a:avLst/>
          </a:prstGeom>
          <a:noFill/>
          <a:ln>
            <a:noFill/>
          </a:ln>
        </p:spPr>
      </p:pic>
      <p:sp>
        <p:nvSpPr>
          <p:cNvPr id="326" name="Google Shape;326;p61"/>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Section | C">
  <p:cSld name="Section | C">
    <p:spTree>
      <p:nvGrpSpPr>
        <p:cNvPr id="1" name="Shape 327"/>
        <p:cNvGrpSpPr/>
        <p:nvPr/>
      </p:nvGrpSpPr>
      <p:grpSpPr>
        <a:xfrm>
          <a:off x="0" y="0"/>
          <a:ext cx="0" cy="0"/>
          <a:chOff x="0" y="0"/>
          <a:chExt cx="0" cy="0"/>
        </a:xfrm>
      </p:grpSpPr>
      <p:pic>
        <p:nvPicPr>
          <p:cNvPr id="328" name="Google Shape;328;p62" descr="Picture 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2" y="0"/>
            <a:ext cx="9144003" cy="5147831"/>
          </a:xfrm>
          <a:prstGeom prst="rect">
            <a:avLst/>
          </a:prstGeom>
          <a:noFill/>
          <a:ln>
            <a:noFill/>
          </a:ln>
        </p:spPr>
      </p:pic>
      <p:grpSp>
        <p:nvGrpSpPr>
          <p:cNvPr id="329" name="Google Shape;329;p62"/>
          <p:cNvGrpSpPr/>
          <p:nvPr/>
        </p:nvGrpSpPr>
        <p:grpSpPr>
          <a:xfrm>
            <a:off x="0" y="-4331"/>
            <a:ext cx="4594860" cy="5156533"/>
            <a:chOff x="0" y="-1"/>
            <a:chExt cx="4594860" cy="5156533"/>
          </a:xfrm>
        </p:grpSpPr>
        <p:sp>
          <p:nvSpPr>
            <p:cNvPr id="330" name="Google Shape;330;p62"/>
            <p:cNvSpPr/>
            <p:nvPr/>
          </p:nvSpPr>
          <p:spPr>
            <a:xfrm>
              <a:off x="0" y="-1"/>
              <a:ext cx="4549200" cy="5156400"/>
            </a:xfrm>
            <a:prstGeom prst="rect">
              <a:avLst/>
            </a:prstGeom>
            <a:solidFill>
              <a:schemeClr val="accent3">
                <a:alpha val="898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31" name="Google Shape;331;p62"/>
            <p:cNvSpPr/>
            <p:nvPr/>
          </p:nvSpPr>
          <p:spPr>
            <a:xfrm flipH="1">
              <a:off x="4549260" y="4332"/>
              <a:ext cx="45600" cy="51522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332" name="Google Shape;332;p62"/>
          <p:cNvSpPr txBox="1">
            <a:spLocks noGrp="1"/>
          </p:cNvSpPr>
          <p:nvPr>
            <p:ph type="title"/>
          </p:nvPr>
        </p:nvSpPr>
        <p:spPr>
          <a:xfrm>
            <a:off x="381000" y="498872"/>
            <a:ext cx="3659700" cy="16935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FFFFFF"/>
              </a:buClr>
              <a:buSzPts val="3600"/>
              <a:buFont typeface="Carme"/>
              <a:buNone/>
              <a:defRPr>
                <a:solidFill>
                  <a:srgbClr val="FFFFFF"/>
                </a:solidFill>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33" name="Google Shape;333;p62"/>
          <p:cNvSpPr txBox="1">
            <a:spLocks noGrp="1"/>
          </p:cNvSpPr>
          <p:nvPr>
            <p:ph type="body" idx="1"/>
          </p:nvPr>
        </p:nvSpPr>
        <p:spPr>
          <a:xfrm>
            <a:off x="369570" y="2644289"/>
            <a:ext cx="3747000" cy="838200"/>
          </a:xfrm>
          <a:prstGeom prst="rect">
            <a:avLst/>
          </a:prstGeom>
          <a:noFill/>
          <a:ln>
            <a:noFill/>
          </a:ln>
        </p:spPr>
        <p:txBody>
          <a:bodyPr spcFirstLastPara="1" wrap="square" lIns="45700" tIns="45700" rIns="45700" bIns="45700" anchor="t" anchorCtr="0"/>
          <a:lstStyle>
            <a:lvl1pPr marL="457200" lvl="0" indent="-228600" algn="l" rtl="0">
              <a:lnSpc>
                <a:spcPct val="100000"/>
              </a:lnSpc>
              <a:spcBef>
                <a:spcPts val="400"/>
              </a:spcBef>
              <a:spcAft>
                <a:spcPts val="0"/>
              </a:spcAft>
              <a:buClr>
                <a:srgbClr val="FFFFFF"/>
              </a:buClr>
              <a:buSzPts val="1800"/>
              <a:buFont typeface="Open Sans Light"/>
              <a:buNone/>
              <a:defRPr sz="1800" i="1">
                <a:solidFill>
                  <a:srgbClr val="FFFFFF"/>
                </a:solidFill>
              </a:defRPr>
            </a:lvl1pPr>
            <a:lvl2pPr marL="914400" lvl="1" indent="-228600" algn="l" rtl="0">
              <a:lnSpc>
                <a:spcPct val="100000"/>
              </a:lnSpc>
              <a:spcBef>
                <a:spcPts val="400"/>
              </a:spcBef>
              <a:spcAft>
                <a:spcPts val="0"/>
              </a:spcAft>
              <a:buClr>
                <a:srgbClr val="FFFFFF"/>
              </a:buClr>
              <a:buSzPts val="1800"/>
              <a:buFont typeface="Open Sans Light"/>
              <a:buNone/>
              <a:defRPr sz="1800" i="1">
                <a:solidFill>
                  <a:srgbClr val="FFFFFF"/>
                </a:solidFill>
              </a:defRPr>
            </a:lvl2pPr>
            <a:lvl3pPr marL="1371600" lvl="2" indent="-228600" algn="l" rtl="0">
              <a:lnSpc>
                <a:spcPct val="100000"/>
              </a:lnSpc>
              <a:spcBef>
                <a:spcPts val="400"/>
              </a:spcBef>
              <a:spcAft>
                <a:spcPts val="0"/>
              </a:spcAft>
              <a:buClr>
                <a:srgbClr val="FFFFFF"/>
              </a:buClr>
              <a:buSzPts val="1800"/>
              <a:buFont typeface="Open Sans Light"/>
              <a:buNone/>
              <a:defRPr sz="1800" i="1">
                <a:solidFill>
                  <a:srgbClr val="FFFFFF"/>
                </a:solidFill>
              </a:defRPr>
            </a:lvl3pPr>
            <a:lvl4pPr marL="1828800" lvl="3" indent="-228600" algn="l" rtl="0">
              <a:lnSpc>
                <a:spcPct val="100000"/>
              </a:lnSpc>
              <a:spcBef>
                <a:spcPts val="400"/>
              </a:spcBef>
              <a:spcAft>
                <a:spcPts val="0"/>
              </a:spcAft>
              <a:buClr>
                <a:srgbClr val="FFFFFF"/>
              </a:buClr>
              <a:buSzPts val="1800"/>
              <a:buFont typeface="Open Sans Light"/>
              <a:buNone/>
              <a:defRPr sz="1800" i="1">
                <a:solidFill>
                  <a:srgbClr val="FFFFFF"/>
                </a:solidFill>
              </a:defRPr>
            </a:lvl4pPr>
            <a:lvl5pPr marL="2286000" lvl="4" indent="-228600" algn="l" rtl="0">
              <a:lnSpc>
                <a:spcPct val="100000"/>
              </a:lnSpc>
              <a:spcBef>
                <a:spcPts val="400"/>
              </a:spcBef>
              <a:spcAft>
                <a:spcPts val="0"/>
              </a:spcAft>
              <a:buClr>
                <a:srgbClr val="FFFFFF"/>
              </a:buClr>
              <a:buSzPts val="1800"/>
              <a:buFont typeface="Open Sans Light"/>
              <a:buNone/>
              <a:defRPr sz="1800" i="1">
                <a:solidFill>
                  <a:srgbClr val="FFFFFF"/>
                </a:solidFill>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pic>
        <p:nvPicPr>
          <p:cNvPr id="334" name="Google Shape;334;p62"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3765" y="4241439"/>
            <a:ext cx="3941612" cy="734947"/>
          </a:xfrm>
          <a:prstGeom prst="rect">
            <a:avLst/>
          </a:prstGeom>
          <a:noFill/>
          <a:ln>
            <a:noFill/>
          </a:ln>
        </p:spPr>
      </p:pic>
      <p:sp>
        <p:nvSpPr>
          <p:cNvPr id="335" name="Google Shape;335;p62"/>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ection | D">
  <p:cSld name="Section | D">
    <p:spTree>
      <p:nvGrpSpPr>
        <p:cNvPr id="1" name="Shape 336"/>
        <p:cNvGrpSpPr/>
        <p:nvPr/>
      </p:nvGrpSpPr>
      <p:grpSpPr>
        <a:xfrm>
          <a:off x="0" y="0"/>
          <a:ext cx="0" cy="0"/>
          <a:chOff x="0" y="0"/>
          <a:chExt cx="0" cy="0"/>
        </a:xfrm>
      </p:grpSpPr>
      <p:pic>
        <p:nvPicPr>
          <p:cNvPr id="337" name="Google Shape;337;p63" descr="Picture 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9144003" cy="5143501"/>
          </a:xfrm>
          <a:prstGeom prst="rect">
            <a:avLst/>
          </a:prstGeom>
          <a:noFill/>
          <a:ln>
            <a:noFill/>
          </a:ln>
        </p:spPr>
      </p:pic>
      <p:grpSp>
        <p:nvGrpSpPr>
          <p:cNvPr id="338" name="Google Shape;338;p63"/>
          <p:cNvGrpSpPr/>
          <p:nvPr/>
        </p:nvGrpSpPr>
        <p:grpSpPr>
          <a:xfrm>
            <a:off x="0" y="-4331"/>
            <a:ext cx="4594860" cy="5156533"/>
            <a:chOff x="0" y="-1"/>
            <a:chExt cx="4594860" cy="5156533"/>
          </a:xfrm>
        </p:grpSpPr>
        <p:sp>
          <p:nvSpPr>
            <p:cNvPr id="339" name="Google Shape;339;p63"/>
            <p:cNvSpPr/>
            <p:nvPr/>
          </p:nvSpPr>
          <p:spPr>
            <a:xfrm>
              <a:off x="0" y="-1"/>
              <a:ext cx="4549200" cy="5156400"/>
            </a:xfrm>
            <a:prstGeom prst="rect">
              <a:avLst/>
            </a:prstGeom>
            <a:solidFill>
              <a:schemeClr val="accent3">
                <a:alpha val="898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40" name="Google Shape;340;p63"/>
            <p:cNvSpPr/>
            <p:nvPr/>
          </p:nvSpPr>
          <p:spPr>
            <a:xfrm flipH="1">
              <a:off x="4549260" y="4332"/>
              <a:ext cx="45600" cy="51522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341" name="Google Shape;341;p63"/>
          <p:cNvSpPr txBox="1">
            <a:spLocks noGrp="1"/>
          </p:cNvSpPr>
          <p:nvPr>
            <p:ph type="title"/>
          </p:nvPr>
        </p:nvSpPr>
        <p:spPr>
          <a:xfrm>
            <a:off x="381000" y="498872"/>
            <a:ext cx="3659700" cy="16935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FFFFFF"/>
              </a:buClr>
              <a:buSzPts val="3600"/>
              <a:buFont typeface="Carme"/>
              <a:buNone/>
              <a:defRPr>
                <a:solidFill>
                  <a:srgbClr val="FFFFFF"/>
                </a:solidFill>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42" name="Google Shape;342;p63"/>
          <p:cNvSpPr txBox="1">
            <a:spLocks noGrp="1"/>
          </p:cNvSpPr>
          <p:nvPr>
            <p:ph type="body" idx="1"/>
          </p:nvPr>
        </p:nvSpPr>
        <p:spPr>
          <a:xfrm>
            <a:off x="369570" y="2644289"/>
            <a:ext cx="3747000" cy="838200"/>
          </a:xfrm>
          <a:prstGeom prst="rect">
            <a:avLst/>
          </a:prstGeom>
          <a:noFill/>
          <a:ln>
            <a:noFill/>
          </a:ln>
        </p:spPr>
        <p:txBody>
          <a:bodyPr spcFirstLastPara="1" wrap="square" lIns="45700" tIns="45700" rIns="45700" bIns="45700" anchor="t" anchorCtr="0"/>
          <a:lstStyle>
            <a:lvl1pPr marL="457200" lvl="0" indent="-228600" algn="l" rtl="0">
              <a:lnSpc>
                <a:spcPct val="100000"/>
              </a:lnSpc>
              <a:spcBef>
                <a:spcPts val="400"/>
              </a:spcBef>
              <a:spcAft>
                <a:spcPts val="0"/>
              </a:spcAft>
              <a:buClr>
                <a:srgbClr val="FFFFFF"/>
              </a:buClr>
              <a:buSzPts val="1800"/>
              <a:buFont typeface="Open Sans Light"/>
              <a:buNone/>
              <a:defRPr sz="1800" i="1">
                <a:solidFill>
                  <a:srgbClr val="FFFFFF"/>
                </a:solidFill>
              </a:defRPr>
            </a:lvl1pPr>
            <a:lvl2pPr marL="914400" lvl="1" indent="-228600" algn="l" rtl="0">
              <a:lnSpc>
                <a:spcPct val="100000"/>
              </a:lnSpc>
              <a:spcBef>
                <a:spcPts val="400"/>
              </a:spcBef>
              <a:spcAft>
                <a:spcPts val="0"/>
              </a:spcAft>
              <a:buClr>
                <a:srgbClr val="FFFFFF"/>
              </a:buClr>
              <a:buSzPts val="1800"/>
              <a:buFont typeface="Open Sans Light"/>
              <a:buNone/>
              <a:defRPr sz="1800" i="1">
                <a:solidFill>
                  <a:srgbClr val="FFFFFF"/>
                </a:solidFill>
              </a:defRPr>
            </a:lvl2pPr>
            <a:lvl3pPr marL="1371600" lvl="2" indent="-228600" algn="l" rtl="0">
              <a:lnSpc>
                <a:spcPct val="100000"/>
              </a:lnSpc>
              <a:spcBef>
                <a:spcPts val="400"/>
              </a:spcBef>
              <a:spcAft>
                <a:spcPts val="0"/>
              </a:spcAft>
              <a:buClr>
                <a:srgbClr val="FFFFFF"/>
              </a:buClr>
              <a:buSzPts val="1800"/>
              <a:buFont typeface="Open Sans Light"/>
              <a:buNone/>
              <a:defRPr sz="1800" i="1">
                <a:solidFill>
                  <a:srgbClr val="FFFFFF"/>
                </a:solidFill>
              </a:defRPr>
            </a:lvl3pPr>
            <a:lvl4pPr marL="1828800" lvl="3" indent="-228600" algn="l" rtl="0">
              <a:lnSpc>
                <a:spcPct val="100000"/>
              </a:lnSpc>
              <a:spcBef>
                <a:spcPts val="400"/>
              </a:spcBef>
              <a:spcAft>
                <a:spcPts val="0"/>
              </a:spcAft>
              <a:buClr>
                <a:srgbClr val="FFFFFF"/>
              </a:buClr>
              <a:buSzPts val="1800"/>
              <a:buFont typeface="Open Sans Light"/>
              <a:buNone/>
              <a:defRPr sz="1800" i="1">
                <a:solidFill>
                  <a:srgbClr val="FFFFFF"/>
                </a:solidFill>
              </a:defRPr>
            </a:lvl4pPr>
            <a:lvl5pPr marL="2286000" lvl="4" indent="-228600" algn="l" rtl="0">
              <a:lnSpc>
                <a:spcPct val="100000"/>
              </a:lnSpc>
              <a:spcBef>
                <a:spcPts val="400"/>
              </a:spcBef>
              <a:spcAft>
                <a:spcPts val="0"/>
              </a:spcAft>
              <a:buClr>
                <a:srgbClr val="FFFFFF"/>
              </a:buClr>
              <a:buSzPts val="1800"/>
              <a:buFont typeface="Open Sans Light"/>
              <a:buNone/>
              <a:defRPr sz="1800" i="1">
                <a:solidFill>
                  <a:srgbClr val="FFFFFF"/>
                </a:solidFill>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pic>
        <p:nvPicPr>
          <p:cNvPr id="343" name="Google Shape;343;p63"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3765" y="4241439"/>
            <a:ext cx="3941612" cy="734947"/>
          </a:xfrm>
          <a:prstGeom prst="rect">
            <a:avLst/>
          </a:prstGeom>
          <a:noFill/>
          <a:ln>
            <a:noFill/>
          </a:ln>
        </p:spPr>
      </p:pic>
      <p:sp>
        <p:nvSpPr>
          <p:cNvPr id="344" name="Google Shape;344;p63"/>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Quote | A">
  <p:cSld name="Quote | A">
    <p:spTree>
      <p:nvGrpSpPr>
        <p:cNvPr id="1" name="Shape 345"/>
        <p:cNvGrpSpPr/>
        <p:nvPr/>
      </p:nvGrpSpPr>
      <p:grpSpPr>
        <a:xfrm>
          <a:off x="0" y="0"/>
          <a:ext cx="0" cy="0"/>
          <a:chOff x="0" y="0"/>
          <a:chExt cx="0" cy="0"/>
        </a:xfrm>
      </p:grpSpPr>
      <p:pic>
        <p:nvPicPr>
          <p:cNvPr id="346" name="Google Shape;346;p64" descr="Picture 5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grpSp>
        <p:nvGrpSpPr>
          <p:cNvPr id="347" name="Google Shape;347;p64"/>
          <p:cNvGrpSpPr/>
          <p:nvPr/>
        </p:nvGrpSpPr>
        <p:grpSpPr>
          <a:xfrm>
            <a:off x="0" y="-4331"/>
            <a:ext cx="4594860" cy="5156533"/>
            <a:chOff x="0" y="-1"/>
            <a:chExt cx="4594860" cy="5156533"/>
          </a:xfrm>
        </p:grpSpPr>
        <p:sp>
          <p:nvSpPr>
            <p:cNvPr id="348" name="Google Shape;348;p64"/>
            <p:cNvSpPr/>
            <p:nvPr/>
          </p:nvSpPr>
          <p:spPr>
            <a:xfrm>
              <a:off x="0" y="-1"/>
              <a:ext cx="4549200" cy="5156400"/>
            </a:xfrm>
            <a:prstGeom prst="rect">
              <a:avLst/>
            </a:prstGeom>
            <a:solidFill>
              <a:schemeClr val="accent1">
                <a:alpha val="949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49" name="Google Shape;349;p64"/>
            <p:cNvSpPr/>
            <p:nvPr/>
          </p:nvSpPr>
          <p:spPr>
            <a:xfrm flipH="1">
              <a:off x="4549260" y="4332"/>
              <a:ext cx="45600" cy="51522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350" name="Google Shape;350;p64"/>
          <p:cNvSpPr txBox="1">
            <a:spLocks noGrp="1"/>
          </p:cNvSpPr>
          <p:nvPr>
            <p:ph type="title"/>
          </p:nvPr>
        </p:nvSpPr>
        <p:spPr>
          <a:xfrm>
            <a:off x="1001899" y="1089966"/>
            <a:ext cx="3177600" cy="28194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FFFFFF"/>
              </a:buClr>
              <a:buSzPts val="2800"/>
              <a:buFont typeface="Carme"/>
              <a:buNone/>
              <a:defRPr sz="2800">
                <a:solidFill>
                  <a:srgbClr val="FFFFFF"/>
                </a:solidFill>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51" name="Google Shape;351;p64"/>
          <p:cNvSpPr txBox="1">
            <a:spLocks noGrp="1"/>
          </p:cNvSpPr>
          <p:nvPr>
            <p:ph type="body" idx="1"/>
          </p:nvPr>
        </p:nvSpPr>
        <p:spPr>
          <a:xfrm>
            <a:off x="1004934" y="4089649"/>
            <a:ext cx="3202800" cy="678300"/>
          </a:xfrm>
          <a:prstGeom prst="rect">
            <a:avLst/>
          </a:prstGeom>
          <a:noFill/>
          <a:ln>
            <a:noFill/>
          </a:ln>
        </p:spPr>
        <p:txBody>
          <a:bodyPr spcFirstLastPara="1" wrap="square" lIns="45700" tIns="45700" rIns="45700" bIns="45700" anchor="t" anchorCtr="0"/>
          <a:lstStyle>
            <a:lvl1pPr marL="457200" lvl="0" indent="-228600" algn="l" rtl="0">
              <a:lnSpc>
                <a:spcPct val="100000"/>
              </a:lnSpc>
              <a:spcBef>
                <a:spcPts val="300"/>
              </a:spcBef>
              <a:spcAft>
                <a:spcPts val="0"/>
              </a:spcAft>
              <a:buClr>
                <a:srgbClr val="FFFFFF"/>
              </a:buClr>
              <a:buSzPts val="1400"/>
              <a:buFont typeface="Open Sans Light"/>
              <a:buNone/>
              <a:defRPr sz="1400">
                <a:solidFill>
                  <a:srgbClr val="FFFFFF"/>
                </a:solidFill>
              </a:defRPr>
            </a:lvl1pPr>
            <a:lvl2pPr marL="914400" lvl="1" indent="-228600" algn="l" rtl="0">
              <a:lnSpc>
                <a:spcPct val="100000"/>
              </a:lnSpc>
              <a:spcBef>
                <a:spcPts val="300"/>
              </a:spcBef>
              <a:spcAft>
                <a:spcPts val="0"/>
              </a:spcAft>
              <a:buClr>
                <a:srgbClr val="FFFFFF"/>
              </a:buClr>
              <a:buSzPts val="1400"/>
              <a:buFont typeface="Open Sans Light"/>
              <a:buNone/>
              <a:defRPr sz="1400">
                <a:solidFill>
                  <a:srgbClr val="FFFFFF"/>
                </a:solidFill>
              </a:defRPr>
            </a:lvl2pPr>
            <a:lvl3pPr marL="1371600" lvl="2" indent="-228600" algn="l" rtl="0">
              <a:lnSpc>
                <a:spcPct val="100000"/>
              </a:lnSpc>
              <a:spcBef>
                <a:spcPts val="300"/>
              </a:spcBef>
              <a:spcAft>
                <a:spcPts val="0"/>
              </a:spcAft>
              <a:buClr>
                <a:srgbClr val="FFFFFF"/>
              </a:buClr>
              <a:buSzPts val="1400"/>
              <a:buFont typeface="Open Sans Light"/>
              <a:buNone/>
              <a:defRPr sz="1400">
                <a:solidFill>
                  <a:srgbClr val="FFFFFF"/>
                </a:solidFill>
              </a:defRPr>
            </a:lvl3pPr>
            <a:lvl4pPr marL="1828800" lvl="3" indent="-228600" algn="l" rtl="0">
              <a:lnSpc>
                <a:spcPct val="100000"/>
              </a:lnSpc>
              <a:spcBef>
                <a:spcPts val="300"/>
              </a:spcBef>
              <a:spcAft>
                <a:spcPts val="0"/>
              </a:spcAft>
              <a:buClr>
                <a:srgbClr val="FFFFFF"/>
              </a:buClr>
              <a:buSzPts val="1400"/>
              <a:buFont typeface="Open Sans Light"/>
              <a:buNone/>
              <a:defRPr sz="1400">
                <a:solidFill>
                  <a:srgbClr val="FFFFFF"/>
                </a:solidFill>
              </a:defRPr>
            </a:lvl4pPr>
            <a:lvl5pPr marL="2286000" lvl="4" indent="-228600" algn="l" rtl="0">
              <a:lnSpc>
                <a:spcPct val="100000"/>
              </a:lnSpc>
              <a:spcBef>
                <a:spcPts val="300"/>
              </a:spcBef>
              <a:spcAft>
                <a:spcPts val="0"/>
              </a:spcAft>
              <a:buClr>
                <a:srgbClr val="FFFFFF"/>
              </a:buClr>
              <a:buSzPts val="1400"/>
              <a:buFont typeface="Open Sans Light"/>
              <a:buNone/>
              <a:defRPr sz="1400">
                <a:solidFill>
                  <a:srgbClr val="FFFFFF"/>
                </a:solidFill>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cxnSp>
        <p:nvCxnSpPr>
          <p:cNvPr id="352" name="Google Shape;352;p64"/>
          <p:cNvCxnSpPr/>
          <p:nvPr/>
        </p:nvCxnSpPr>
        <p:spPr>
          <a:xfrm rot="10800000">
            <a:off x="395945" y="4241439"/>
            <a:ext cx="457200" cy="0"/>
          </a:xfrm>
          <a:prstGeom prst="straightConnector1">
            <a:avLst/>
          </a:prstGeom>
          <a:noFill/>
          <a:ln w="19050" cap="flat" cmpd="sng">
            <a:solidFill>
              <a:srgbClr val="F8F8F8"/>
            </a:solidFill>
            <a:prstDash val="solid"/>
            <a:round/>
            <a:headEnd type="none" w="sm" len="sm"/>
            <a:tailEnd type="none" w="sm" len="sm"/>
          </a:ln>
        </p:spPr>
      </p:cxnSp>
      <p:pic>
        <p:nvPicPr>
          <p:cNvPr id="353" name="Google Shape;353;p64" descr="Picture 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60360" y="977955"/>
            <a:ext cx="768681" cy="768681"/>
          </a:xfrm>
          <a:prstGeom prst="rect">
            <a:avLst/>
          </a:prstGeom>
          <a:noFill/>
          <a:ln>
            <a:noFill/>
          </a:ln>
        </p:spPr>
      </p:pic>
      <p:sp>
        <p:nvSpPr>
          <p:cNvPr id="354" name="Google Shape;354;p64"/>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Quote | B">
  <p:cSld name="Quote | B">
    <p:spTree>
      <p:nvGrpSpPr>
        <p:cNvPr id="1" name="Shape 355"/>
        <p:cNvGrpSpPr/>
        <p:nvPr/>
      </p:nvGrpSpPr>
      <p:grpSpPr>
        <a:xfrm>
          <a:off x="0" y="0"/>
          <a:ext cx="0" cy="0"/>
          <a:chOff x="0" y="0"/>
          <a:chExt cx="0" cy="0"/>
        </a:xfrm>
      </p:grpSpPr>
      <p:pic>
        <p:nvPicPr>
          <p:cNvPr id="356" name="Google Shape;356;p65" descr="Picture 5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grpSp>
        <p:nvGrpSpPr>
          <p:cNvPr id="357" name="Google Shape;357;p65"/>
          <p:cNvGrpSpPr/>
          <p:nvPr/>
        </p:nvGrpSpPr>
        <p:grpSpPr>
          <a:xfrm>
            <a:off x="4572000" y="-4330"/>
            <a:ext cx="4594860" cy="5156532"/>
            <a:chOff x="0" y="0"/>
            <a:chExt cx="4594860" cy="5156532"/>
          </a:xfrm>
        </p:grpSpPr>
        <p:sp>
          <p:nvSpPr>
            <p:cNvPr id="358" name="Google Shape;358;p65"/>
            <p:cNvSpPr/>
            <p:nvPr/>
          </p:nvSpPr>
          <p:spPr>
            <a:xfrm flipH="1">
              <a:off x="45660" y="0"/>
              <a:ext cx="4549200" cy="5156400"/>
            </a:xfrm>
            <a:prstGeom prst="rect">
              <a:avLst/>
            </a:prstGeom>
            <a:solidFill>
              <a:schemeClr val="accent1">
                <a:alpha val="949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59" name="Google Shape;359;p65"/>
            <p:cNvSpPr/>
            <p:nvPr/>
          </p:nvSpPr>
          <p:spPr>
            <a:xfrm>
              <a:off x="0" y="4332"/>
              <a:ext cx="45600" cy="51522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360" name="Google Shape;360;p65"/>
          <p:cNvSpPr txBox="1"/>
          <p:nvPr/>
        </p:nvSpPr>
        <p:spPr>
          <a:xfrm>
            <a:off x="4967944" y="4094979"/>
            <a:ext cx="3202800" cy="6783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FFFFFF"/>
              </a:buClr>
              <a:buSzPts val="1400"/>
              <a:buFont typeface="Open Sans Light"/>
              <a:buNone/>
            </a:pPr>
            <a:r>
              <a:rPr lang="en" sz="1400" b="0" i="0" u="none" strike="noStrike" cap="none">
                <a:solidFill>
                  <a:srgbClr val="FFFFFF"/>
                </a:solidFill>
                <a:latin typeface="Open Sans Light"/>
                <a:ea typeface="Open Sans Light"/>
                <a:cs typeface="Open Sans Light"/>
                <a:sym typeface="Open Sans Light"/>
              </a:rPr>
              <a:t>Firstname Lastname</a:t>
            </a:r>
            <a:endParaRPr/>
          </a:p>
          <a:p>
            <a:pPr marL="0" marR="0" lvl="0" indent="0" algn="r" rtl="0">
              <a:lnSpc>
                <a:spcPct val="100000"/>
              </a:lnSpc>
              <a:spcBef>
                <a:spcPts val="300"/>
              </a:spcBef>
              <a:spcAft>
                <a:spcPts val="0"/>
              </a:spcAft>
              <a:buClr>
                <a:srgbClr val="FFFFFF"/>
              </a:buClr>
              <a:buSzPts val="1400"/>
              <a:buFont typeface="Open Sans Light"/>
              <a:buNone/>
            </a:pPr>
            <a:r>
              <a:rPr lang="en" sz="1400" b="0" i="0" u="none" strike="noStrike" cap="none">
                <a:solidFill>
                  <a:srgbClr val="FFFFFF"/>
                </a:solidFill>
                <a:latin typeface="Open Sans Light"/>
                <a:ea typeface="Open Sans Light"/>
                <a:cs typeface="Open Sans Light"/>
                <a:sym typeface="Open Sans Light"/>
              </a:rPr>
              <a:t>Title</a:t>
            </a:r>
            <a:endParaRPr/>
          </a:p>
        </p:txBody>
      </p:sp>
      <p:cxnSp>
        <p:nvCxnSpPr>
          <p:cNvPr id="361" name="Google Shape;361;p65"/>
          <p:cNvCxnSpPr/>
          <p:nvPr/>
        </p:nvCxnSpPr>
        <p:spPr>
          <a:xfrm rot="10800000">
            <a:off x="8326220" y="4241439"/>
            <a:ext cx="457200" cy="0"/>
          </a:xfrm>
          <a:prstGeom prst="straightConnector1">
            <a:avLst/>
          </a:prstGeom>
          <a:noFill/>
          <a:ln w="19050" cap="flat" cmpd="sng">
            <a:solidFill>
              <a:srgbClr val="F8F8F8"/>
            </a:solidFill>
            <a:prstDash val="solid"/>
            <a:round/>
            <a:headEnd type="none" w="sm" len="sm"/>
            <a:tailEnd type="none" w="sm" len="sm"/>
          </a:ln>
        </p:spPr>
      </p:cxnSp>
      <p:sp>
        <p:nvSpPr>
          <p:cNvPr id="362" name="Google Shape;362;p65"/>
          <p:cNvSpPr txBox="1">
            <a:spLocks noGrp="1"/>
          </p:cNvSpPr>
          <p:nvPr>
            <p:ph type="title"/>
          </p:nvPr>
        </p:nvSpPr>
        <p:spPr>
          <a:xfrm>
            <a:off x="5573900" y="1089966"/>
            <a:ext cx="3177600" cy="28194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FFFFFF"/>
              </a:buClr>
              <a:buSzPts val="2800"/>
              <a:buFont typeface="Carme"/>
              <a:buNone/>
              <a:defRPr sz="2800">
                <a:solidFill>
                  <a:srgbClr val="FFFFFF"/>
                </a:solidFill>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pic>
        <p:nvPicPr>
          <p:cNvPr id="363" name="Google Shape;363;p65" descr="Picture 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4732359" y="977955"/>
            <a:ext cx="768681" cy="768681"/>
          </a:xfrm>
          <a:prstGeom prst="rect">
            <a:avLst/>
          </a:prstGeom>
          <a:noFill/>
          <a:ln>
            <a:noFill/>
          </a:ln>
        </p:spPr>
      </p:pic>
      <p:sp>
        <p:nvSpPr>
          <p:cNvPr id="364" name="Google Shape;364;p65"/>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 A">
  <p:cSld name="Title and Content | A">
    <p:spTree>
      <p:nvGrpSpPr>
        <p:cNvPr id="1" name="Shape 365"/>
        <p:cNvGrpSpPr/>
        <p:nvPr/>
      </p:nvGrpSpPr>
      <p:grpSpPr>
        <a:xfrm>
          <a:off x="0" y="0"/>
          <a:ext cx="0" cy="0"/>
          <a:chOff x="0" y="0"/>
          <a:chExt cx="0" cy="0"/>
        </a:xfrm>
      </p:grpSpPr>
      <p:sp>
        <p:nvSpPr>
          <p:cNvPr id="366" name="Google Shape;366;p66"/>
          <p:cNvSpPr txBox="1">
            <a:spLocks noGrp="1"/>
          </p:cNvSpPr>
          <p:nvPr>
            <p:ph type="title"/>
          </p:nvPr>
        </p:nvSpPr>
        <p:spPr>
          <a:xfrm>
            <a:off x="381000" y="498872"/>
            <a:ext cx="7467600" cy="5490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67" name="Google Shape;367;p66"/>
          <p:cNvSpPr txBox="1">
            <a:spLocks noGrp="1"/>
          </p:cNvSpPr>
          <p:nvPr>
            <p:ph type="body" idx="1"/>
          </p:nvPr>
        </p:nvSpPr>
        <p:spPr>
          <a:xfrm>
            <a:off x="381000" y="1200150"/>
            <a:ext cx="7467600" cy="3394500"/>
          </a:xfrm>
          <a:prstGeom prst="rect">
            <a:avLst/>
          </a:prstGeom>
          <a:noFill/>
          <a:ln>
            <a:noFill/>
          </a:ln>
        </p:spPr>
        <p:txBody>
          <a:bodyPr spcFirstLastPara="1" wrap="square" lIns="45700" tIns="45700" rIns="45700" bIns="45700" anchor="t" anchorCtr="0"/>
          <a:lstStyle>
            <a:lvl1pPr marL="457200" lvl="0" indent="-342900" algn="l" rtl="0">
              <a:lnSpc>
                <a:spcPct val="100000"/>
              </a:lnSpc>
              <a:spcBef>
                <a:spcPts val="600"/>
              </a:spcBef>
              <a:spcAft>
                <a:spcPts val="0"/>
              </a:spcAft>
              <a:buClr>
                <a:srgbClr val="000000"/>
              </a:buClr>
              <a:buSzPts val="1800"/>
              <a:buChar char="−"/>
              <a:defRPr/>
            </a:lvl1pPr>
            <a:lvl2pPr marL="914400" lvl="1" indent="-342900" algn="l" rtl="0">
              <a:lnSpc>
                <a:spcPct val="100000"/>
              </a:lnSpc>
              <a:spcBef>
                <a:spcPts val="600"/>
              </a:spcBef>
              <a:spcAft>
                <a:spcPts val="0"/>
              </a:spcAft>
              <a:buClr>
                <a:srgbClr val="000000"/>
              </a:buClr>
              <a:buSzPts val="1800"/>
              <a:buChar char="−"/>
              <a:defRPr/>
            </a:lvl2pPr>
            <a:lvl3pPr marL="1371600" lvl="2" indent="-342900" algn="l" rtl="0">
              <a:lnSpc>
                <a:spcPct val="100000"/>
              </a:lnSpc>
              <a:spcBef>
                <a:spcPts val="600"/>
              </a:spcBef>
              <a:spcAft>
                <a:spcPts val="0"/>
              </a:spcAft>
              <a:buClr>
                <a:srgbClr val="000000"/>
              </a:buClr>
              <a:buSzPts val="1800"/>
              <a:buChar char="−"/>
              <a:defRPr/>
            </a:lvl3pPr>
            <a:lvl4pPr marL="1828800" lvl="3" indent="-342900" algn="l" rtl="0">
              <a:lnSpc>
                <a:spcPct val="100000"/>
              </a:lnSpc>
              <a:spcBef>
                <a:spcPts val="600"/>
              </a:spcBef>
              <a:spcAft>
                <a:spcPts val="0"/>
              </a:spcAft>
              <a:buClr>
                <a:srgbClr val="000000"/>
              </a:buClr>
              <a:buSzPts val="1800"/>
              <a:buChar char="−"/>
              <a:defRPr/>
            </a:lvl4pPr>
            <a:lvl5pPr marL="2286000" lvl="4" indent="-342900" algn="l" rtl="0">
              <a:lnSpc>
                <a:spcPct val="100000"/>
              </a:lnSpc>
              <a:spcBef>
                <a:spcPts val="600"/>
              </a:spcBef>
              <a:spcAft>
                <a:spcPts val="0"/>
              </a:spcAft>
              <a:buClr>
                <a:srgbClr val="000000"/>
              </a:buClr>
              <a:buSzPts val="1800"/>
              <a:buChar char="−"/>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sp>
        <p:nvSpPr>
          <p:cNvPr id="368" name="Google Shape;368;p66"/>
          <p:cNvSpPr txBox="1">
            <a:spLocks noGrp="1"/>
          </p:cNvSpPr>
          <p:nvPr>
            <p:ph type="sldNum" idx="12"/>
          </p:nvPr>
        </p:nvSpPr>
        <p:spPr>
          <a:xfrm>
            <a:off x="8564098" y="4767264"/>
            <a:ext cx="245400" cy="243900"/>
          </a:xfrm>
          <a:prstGeom prst="rect">
            <a:avLst/>
          </a:prstGeom>
          <a:noFill/>
          <a:ln>
            <a:noFill/>
          </a:ln>
        </p:spPr>
        <p:txBody>
          <a:bodyPr spcFirstLastPara="1" wrap="square" lIns="45700" tIns="45700" rIns="45700" bIns="45700" anchor="t" anchorCtr="0">
            <a:noAutofit/>
          </a:bodyPr>
          <a:lstStyle>
            <a:lvl1pPr marL="0" lvl="0" indent="0" algn="ctr" rtl="0">
              <a:lnSpc>
                <a:spcPct val="100000"/>
              </a:lnSpc>
              <a:spcBef>
                <a:spcPts val="0"/>
              </a:spcBef>
              <a:spcAft>
                <a:spcPts val="0"/>
              </a:spcAft>
              <a:buClr>
                <a:srgbClr val="FFFFFF"/>
              </a:buClr>
              <a:buSzPts val="1000"/>
              <a:buFont typeface="Open Sans"/>
              <a:buNone/>
              <a:defRPr sz="1000" b="1">
                <a:solidFill>
                  <a:srgbClr val="FFFFFF"/>
                </a:solidFill>
              </a:defRPr>
            </a:lvl1pPr>
            <a:lvl2pPr marL="0" lvl="1" indent="0" algn="ctr" rtl="0">
              <a:lnSpc>
                <a:spcPct val="100000"/>
              </a:lnSpc>
              <a:spcBef>
                <a:spcPts val="0"/>
              </a:spcBef>
              <a:spcAft>
                <a:spcPts val="0"/>
              </a:spcAft>
              <a:buClr>
                <a:srgbClr val="FFFFFF"/>
              </a:buClr>
              <a:buSzPts val="1000"/>
              <a:buFont typeface="Open Sans"/>
              <a:buNone/>
              <a:defRPr sz="1000" b="1">
                <a:solidFill>
                  <a:srgbClr val="FFFFFF"/>
                </a:solidFill>
              </a:defRPr>
            </a:lvl2pPr>
            <a:lvl3pPr marL="0" lvl="2" indent="0" algn="ctr" rtl="0">
              <a:lnSpc>
                <a:spcPct val="100000"/>
              </a:lnSpc>
              <a:spcBef>
                <a:spcPts val="0"/>
              </a:spcBef>
              <a:spcAft>
                <a:spcPts val="0"/>
              </a:spcAft>
              <a:buClr>
                <a:srgbClr val="FFFFFF"/>
              </a:buClr>
              <a:buSzPts val="1000"/>
              <a:buFont typeface="Open Sans"/>
              <a:buNone/>
              <a:defRPr sz="1000" b="1">
                <a:solidFill>
                  <a:srgbClr val="FFFFFF"/>
                </a:solidFill>
              </a:defRPr>
            </a:lvl3pPr>
            <a:lvl4pPr marL="0" lvl="3" indent="0" algn="ctr" rtl="0">
              <a:lnSpc>
                <a:spcPct val="100000"/>
              </a:lnSpc>
              <a:spcBef>
                <a:spcPts val="0"/>
              </a:spcBef>
              <a:spcAft>
                <a:spcPts val="0"/>
              </a:spcAft>
              <a:buClr>
                <a:srgbClr val="FFFFFF"/>
              </a:buClr>
              <a:buSzPts val="1000"/>
              <a:buFont typeface="Open Sans"/>
              <a:buNone/>
              <a:defRPr sz="1000" b="1">
                <a:solidFill>
                  <a:srgbClr val="FFFFFF"/>
                </a:solidFill>
              </a:defRPr>
            </a:lvl4pPr>
            <a:lvl5pPr marL="0" lvl="4" indent="0" algn="ctr" rtl="0">
              <a:lnSpc>
                <a:spcPct val="100000"/>
              </a:lnSpc>
              <a:spcBef>
                <a:spcPts val="0"/>
              </a:spcBef>
              <a:spcAft>
                <a:spcPts val="0"/>
              </a:spcAft>
              <a:buClr>
                <a:srgbClr val="FFFFFF"/>
              </a:buClr>
              <a:buSzPts val="1000"/>
              <a:buFont typeface="Open Sans"/>
              <a:buNone/>
              <a:defRPr sz="1000" b="1">
                <a:solidFill>
                  <a:srgbClr val="FFFFFF"/>
                </a:solidFill>
              </a:defRPr>
            </a:lvl5pPr>
            <a:lvl6pPr marL="0" lvl="5" indent="0" algn="ctr" rtl="0">
              <a:lnSpc>
                <a:spcPct val="100000"/>
              </a:lnSpc>
              <a:spcBef>
                <a:spcPts val="0"/>
              </a:spcBef>
              <a:spcAft>
                <a:spcPts val="0"/>
              </a:spcAft>
              <a:buClr>
                <a:srgbClr val="FFFFFF"/>
              </a:buClr>
              <a:buSzPts val="1000"/>
              <a:buFont typeface="Open Sans"/>
              <a:buNone/>
              <a:defRPr sz="1000" b="1">
                <a:solidFill>
                  <a:srgbClr val="FFFFFF"/>
                </a:solidFill>
              </a:defRPr>
            </a:lvl6pPr>
            <a:lvl7pPr marL="0" lvl="6" indent="0" algn="ctr" rtl="0">
              <a:lnSpc>
                <a:spcPct val="100000"/>
              </a:lnSpc>
              <a:spcBef>
                <a:spcPts val="0"/>
              </a:spcBef>
              <a:spcAft>
                <a:spcPts val="0"/>
              </a:spcAft>
              <a:buClr>
                <a:srgbClr val="FFFFFF"/>
              </a:buClr>
              <a:buSzPts val="1000"/>
              <a:buFont typeface="Open Sans"/>
              <a:buNone/>
              <a:defRPr sz="1000" b="1">
                <a:solidFill>
                  <a:srgbClr val="FFFFFF"/>
                </a:solidFill>
              </a:defRPr>
            </a:lvl7pPr>
            <a:lvl8pPr marL="0" lvl="7" indent="0" algn="ctr" rtl="0">
              <a:lnSpc>
                <a:spcPct val="100000"/>
              </a:lnSpc>
              <a:spcBef>
                <a:spcPts val="0"/>
              </a:spcBef>
              <a:spcAft>
                <a:spcPts val="0"/>
              </a:spcAft>
              <a:buClr>
                <a:srgbClr val="FFFFFF"/>
              </a:buClr>
              <a:buSzPts val="1000"/>
              <a:buFont typeface="Open Sans"/>
              <a:buNone/>
              <a:defRPr sz="1000" b="1">
                <a:solidFill>
                  <a:srgbClr val="FFFFFF"/>
                </a:solidFill>
              </a:defRPr>
            </a:lvl8pPr>
            <a:lvl9pPr marL="0" lvl="8" indent="0" algn="ctr" rtl="0">
              <a:lnSpc>
                <a:spcPct val="100000"/>
              </a:lnSpc>
              <a:spcBef>
                <a:spcPts val="0"/>
              </a:spcBef>
              <a:spcAft>
                <a:spcPts val="0"/>
              </a:spcAft>
              <a:buClr>
                <a:srgbClr val="FFFFFF"/>
              </a:buClr>
              <a:buSzPts val="1000"/>
              <a:buFont typeface="Open Sans"/>
              <a:buNone/>
              <a:defRPr sz="1000" b="1">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and Content | B">
  <p:cSld name="Title and Content | B">
    <p:spTree>
      <p:nvGrpSpPr>
        <p:cNvPr id="1" name="Shape 369"/>
        <p:cNvGrpSpPr/>
        <p:nvPr/>
      </p:nvGrpSpPr>
      <p:grpSpPr>
        <a:xfrm>
          <a:off x="0" y="0"/>
          <a:ext cx="0" cy="0"/>
          <a:chOff x="0" y="0"/>
          <a:chExt cx="0" cy="0"/>
        </a:xfrm>
      </p:grpSpPr>
      <p:pic>
        <p:nvPicPr>
          <p:cNvPr id="370" name="Google Shape;370;p67" descr="Picture 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
            <a:ext cx="914398" cy="5143500"/>
          </a:xfrm>
          <a:prstGeom prst="rect">
            <a:avLst/>
          </a:prstGeom>
          <a:noFill/>
          <a:ln>
            <a:noFill/>
          </a:ln>
        </p:spPr>
      </p:pic>
      <p:sp>
        <p:nvSpPr>
          <p:cNvPr id="371" name="Google Shape;371;p67"/>
          <p:cNvSpPr txBox="1">
            <a:spLocks noGrp="1"/>
          </p:cNvSpPr>
          <p:nvPr>
            <p:ph type="title"/>
          </p:nvPr>
        </p:nvSpPr>
        <p:spPr>
          <a:xfrm>
            <a:off x="1295400" y="498872"/>
            <a:ext cx="7467600" cy="5490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72" name="Google Shape;372;p67"/>
          <p:cNvSpPr txBox="1">
            <a:spLocks noGrp="1"/>
          </p:cNvSpPr>
          <p:nvPr>
            <p:ph type="body" idx="1"/>
          </p:nvPr>
        </p:nvSpPr>
        <p:spPr>
          <a:xfrm>
            <a:off x="1295400" y="1200150"/>
            <a:ext cx="7467600" cy="3394500"/>
          </a:xfrm>
          <a:prstGeom prst="rect">
            <a:avLst/>
          </a:prstGeom>
          <a:noFill/>
          <a:ln>
            <a:noFill/>
          </a:ln>
        </p:spPr>
        <p:txBody>
          <a:bodyPr spcFirstLastPara="1" wrap="square" lIns="45700" tIns="45700" rIns="45700" bIns="45700" anchor="t" anchorCtr="0"/>
          <a:lstStyle>
            <a:lvl1pPr marL="457200" lvl="0" indent="-342900" algn="l" rtl="0">
              <a:lnSpc>
                <a:spcPct val="100000"/>
              </a:lnSpc>
              <a:spcBef>
                <a:spcPts val="600"/>
              </a:spcBef>
              <a:spcAft>
                <a:spcPts val="0"/>
              </a:spcAft>
              <a:buClr>
                <a:srgbClr val="000000"/>
              </a:buClr>
              <a:buSzPts val="1800"/>
              <a:buChar char="−"/>
              <a:defRPr/>
            </a:lvl1pPr>
            <a:lvl2pPr marL="914400" lvl="1" indent="-342900" algn="l" rtl="0">
              <a:lnSpc>
                <a:spcPct val="100000"/>
              </a:lnSpc>
              <a:spcBef>
                <a:spcPts val="600"/>
              </a:spcBef>
              <a:spcAft>
                <a:spcPts val="0"/>
              </a:spcAft>
              <a:buClr>
                <a:srgbClr val="000000"/>
              </a:buClr>
              <a:buSzPts val="1800"/>
              <a:buChar char="−"/>
              <a:defRPr/>
            </a:lvl2pPr>
            <a:lvl3pPr marL="1371600" lvl="2" indent="-342900" algn="l" rtl="0">
              <a:lnSpc>
                <a:spcPct val="100000"/>
              </a:lnSpc>
              <a:spcBef>
                <a:spcPts val="600"/>
              </a:spcBef>
              <a:spcAft>
                <a:spcPts val="0"/>
              </a:spcAft>
              <a:buClr>
                <a:srgbClr val="000000"/>
              </a:buClr>
              <a:buSzPts val="1800"/>
              <a:buChar char="−"/>
              <a:defRPr/>
            </a:lvl3pPr>
            <a:lvl4pPr marL="1828800" lvl="3" indent="-342900" algn="l" rtl="0">
              <a:lnSpc>
                <a:spcPct val="100000"/>
              </a:lnSpc>
              <a:spcBef>
                <a:spcPts val="600"/>
              </a:spcBef>
              <a:spcAft>
                <a:spcPts val="0"/>
              </a:spcAft>
              <a:buClr>
                <a:srgbClr val="000000"/>
              </a:buClr>
              <a:buSzPts val="1800"/>
              <a:buChar char="−"/>
              <a:defRPr/>
            </a:lvl4pPr>
            <a:lvl5pPr marL="2286000" lvl="4" indent="-342900" algn="l" rtl="0">
              <a:lnSpc>
                <a:spcPct val="100000"/>
              </a:lnSpc>
              <a:spcBef>
                <a:spcPts val="600"/>
              </a:spcBef>
              <a:spcAft>
                <a:spcPts val="0"/>
              </a:spcAft>
              <a:buClr>
                <a:srgbClr val="000000"/>
              </a:buClr>
              <a:buSzPts val="1800"/>
              <a:buChar char="−"/>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sp>
        <p:nvSpPr>
          <p:cNvPr id="373" name="Google Shape;373;p67"/>
          <p:cNvSpPr/>
          <p:nvPr/>
        </p:nvSpPr>
        <p:spPr>
          <a:xfrm>
            <a:off x="9098280"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nvGrpSpPr>
          <p:cNvPr id="374" name="Google Shape;374;p67"/>
          <p:cNvGrpSpPr/>
          <p:nvPr/>
        </p:nvGrpSpPr>
        <p:grpSpPr>
          <a:xfrm>
            <a:off x="-1" y="0"/>
            <a:ext cx="960121" cy="5143500"/>
            <a:chOff x="0" y="0"/>
            <a:chExt cx="960121" cy="5143500"/>
          </a:xfrm>
        </p:grpSpPr>
        <p:sp>
          <p:nvSpPr>
            <p:cNvPr id="375" name="Google Shape;375;p67"/>
            <p:cNvSpPr/>
            <p:nvPr/>
          </p:nvSpPr>
          <p:spPr>
            <a:xfrm flipH="1">
              <a:off x="0" y="0"/>
              <a:ext cx="914400" cy="5143500"/>
            </a:xfrm>
            <a:prstGeom prst="rect">
              <a:avLst/>
            </a:prstGeom>
            <a:solidFill>
              <a:schemeClr val="accent1">
                <a:alpha val="800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76" name="Google Shape;376;p67"/>
            <p:cNvSpPr/>
            <p:nvPr/>
          </p:nvSpPr>
          <p:spPr>
            <a:xfrm flipH="1">
              <a:off x="91452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377" name="Google Shape;377;p67"/>
          <p:cNvSpPr txBox="1">
            <a:spLocks noGrp="1"/>
          </p:cNvSpPr>
          <p:nvPr>
            <p:ph type="sldNum" idx="12"/>
          </p:nvPr>
        </p:nvSpPr>
        <p:spPr>
          <a:xfrm>
            <a:off x="334498" y="4781550"/>
            <a:ext cx="245400" cy="243900"/>
          </a:xfrm>
          <a:prstGeom prst="rect">
            <a:avLst/>
          </a:prstGeom>
          <a:noFill/>
          <a:ln>
            <a:noFill/>
          </a:ln>
        </p:spPr>
        <p:txBody>
          <a:bodyPr spcFirstLastPara="1" wrap="square" lIns="45700" tIns="45700" rIns="45700" bIns="45700" anchor="t" anchorCtr="0">
            <a:noAutofit/>
          </a:bodyPr>
          <a:lstStyle>
            <a:lvl1pPr marL="0" lvl="0" indent="0" algn="ctr" rtl="0">
              <a:lnSpc>
                <a:spcPct val="100000"/>
              </a:lnSpc>
              <a:spcBef>
                <a:spcPts val="0"/>
              </a:spcBef>
              <a:spcAft>
                <a:spcPts val="0"/>
              </a:spcAft>
              <a:buClr>
                <a:srgbClr val="FFFFFF"/>
              </a:buClr>
              <a:buSzPts val="1000"/>
              <a:buFont typeface="Open Sans"/>
              <a:buNone/>
              <a:defRPr sz="1000" b="1">
                <a:solidFill>
                  <a:srgbClr val="FFFFFF"/>
                </a:solidFill>
              </a:defRPr>
            </a:lvl1pPr>
            <a:lvl2pPr marL="0" lvl="1" indent="0" algn="ctr" rtl="0">
              <a:lnSpc>
                <a:spcPct val="100000"/>
              </a:lnSpc>
              <a:spcBef>
                <a:spcPts val="0"/>
              </a:spcBef>
              <a:spcAft>
                <a:spcPts val="0"/>
              </a:spcAft>
              <a:buClr>
                <a:srgbClr val="FFFFFF"/>
              </a:buClr>
              <a:buSzPts val="1000"/>
              <a:buFont typeface="Open Sans"/>
              <a:buNone/>
              <a:defRPr sz="1000" b="1">
                <a:solidFill>
                  <a:srgbClr val="FFFFFF"/>
                </a:solidFill>
              </a:defRPr>
            </a:lvl2pPr>
            <a:lvl3pPr marL="0" lvl="2" indent="0" algn="ctr" rtl="0">
              <a:lnSpc>
                <a:spcPct val="100000"/>
              </a:lnSpc>
              <a:spcBef>
                <a:spcPts val="0"/>
              </a:spcBef>
              <a:spcAft>
                <a:spcPts val="0"/>
              </a:spcAft>
              <a:buClr>
                <a:srgbClr val="FFFFFF"/>
              </a:buClr>
              <a:buSzPts val="1000"/>
              <a:buFont typeface="Open Sans"/>
              <a:buNone/>
              <a:defRPr sz="1000" b="1">
                <a:solidFill>
                  <a:srgbClr val="FFFFFF"/>
                </a:solidFill>
              </a:defRPr>
            </a:lvl3pPr>
            <a:lvl4pPr marL="0" lvl="3" indent="0" algn="ctr" rtl="0">
              <a:lnSpc>
                <a:spcPct val="100000"/>
              </a:lnSpc>
              <a:spcBef>
                <a:spcPts val="0"/>
              </a:spcBef>
              <a:spcAft>
                <a:spcPts val="0"/>
              </a:spcAft>
              <a:buClr>
                <a:srgbClr val="FFFFFF"/>
              </a:buClr>
              <a:buSzPts val="1000"/>
              <a:buFont typeface="Open Sans"/>
              <a:buNone/>
              <a:defRPr sz="1000" b="1">
                <a:solidFill>
                  <a:srgbClr val="FFFFFF"/>
                </a:solidFill>
              </a:defRPr>
            </a:lvl4pPr>
            <a:lvl5pPr marL="0" lvl="4" indent="0" algn="ctr" rtl="0">
              <a:lnSpc>
                <a:spcPct val="100000"/>
              </a:lnSpc>
              <a:spcBef>
                <a:spcPts val="0"/>
              </a:spcBef>
              <a:spcAft>
                <a:spcPts val="0"/>
              </a:spcAft>
              <a:buClr>
                <a:srgbClr val="FFFFFF"/>
              </a:buClr>
              <a:buSzPts val="1000"/>
              <a:buFont typeface="Open Sans"/>
              <a:buNone/>
              <a:defRPr sz="1000" b="1">
                <a:solidFill>
                  <a:srgbClr val="FFFFFF"/>
                </a:solidFill>
              </a:defRPr>
            </a:lvl5pPr>
            <a:lvl6pPr marL="0" lvl="5" indent="0" algn="ctr" rtl="0">
              <a:lnSpc>
                <a:spcPct val="100000"/>
              </a:lnSpc>
              <a:spcBef>
                <a:spcPts val="0"/>
              </a:spcBef>
              <a:spcAft>
                <a:spcPts val="0"/>
              </a:spcAft>
              <a:buClr>
                <a:srgbClr val="FFFFFF"/>
              </a:buClr>
              <a:buSzPts val="1000"/>
              <a:buFont typeface="Open Sans"/>
              <a:buNone/>
              <a:defRPr sz="1000" b="1">
                <a:solidFill>
                  <a:srgbClr val="FFFFFF"/>
                </a:solidFill>
              </a:defRPr>
            </a:lvl6pPr>
            <a:lvl7pPr marL="0" lvl="6" indent="0" algn="ctr" rtl="0">
              <a:lnSpc>
                <a:spcPct val="100000"/>
              </a:lnSpc>
              <a:spcBef>
                <a:spcPts val="0"/>
              </a:spcBef>
              <a:spcAft>
                <a:spcPts val="0"/>
              </a:spcAft>
              <a:buClr>
                <a:srgbClr val="FFFFFF"/>
              </a:buClr>
              <a:buSzPts val="1000"/>
              <a:buFont typeface="Open Sans"/>
              <a:buNone/>
              <a:defRPr sz="1000" b="1">
                <a:solidFill>
                  <a:srgbClr val="FFFFFF"/>
                </a:solidFill>
              </a:defRPr>
            </a:lvl7pPr>
            <a:lvl8pPr marL="0" lvl="7" indent="0" algn="ctr" rtl="0">
              <a:lnSpc>
                <a:spcPct val="100000"/>
              </a:lnSpc>
              <a:spcBef>
                <a:spcPts val="0"/>
              </a:spcBef>
              <a:spcAft>
                <a:spcPts val="0"/>
              </a:spcAft>
              <a:buClr>
                <a:srgbClr val="FFFFFF"/>
              </a:buClr>
              <a:buSzPts val="1000"/>
              <a:buFont typeface="Open Sans"/>
              <a:buNone/>
              <a:defRPr sz="1000" b="1">
                <a:solidFill>
                  <a:srgbClr val="FFFFFF"/>
                </a:solidFill>
              </a:defRPr>
            </a:lvl8pPr>
            <a:lvl9pPr marL="0" lvl="8" indent="0" algn="ctr" rtl="0">
              <a:lnSpc>
                <a:spcPct val="100000"/>
              </a:lnSpc>
              <a:spcBef>
                <a:spcPts val="0"/>
              </a:spcBef>
              <a:spcAft>
                <a:spcPts val="0"/>
              </a:spcAft>
              <a:buClr>
                <a:srgbClr val="FFFFFF"/>
              </a:buClr>
              <a:buSzPts val="1000"/>
              <a:buFont typeface="Open Sans"/>
              <a:buNone/>
              <a:defRPr sz="1000" b="1">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pic>
        <p:nvPicPr>
          <p:cNvPr id="378" name="Google Shape;378;p67"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93479" y="4699339"/>
            <a:ext cx="2428641" cy="452841"/>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and Content | D">
  <p:cSld name="Title and Content | D">
    <p:spTree>
      <p:nvGrpSpPr>
        <p:cNvPr id="1" name="Shape 379"/>
        <p:cNvGrpSpPr/>
        <p:nvPr/>
      </p:nvGrpSpPr>
      <p:grpSpPr>
        <a:xfrm>
          <a:off x="0" y="0"/>
          <a:ext cx="0" cy="0"/>
          <a:chOff x="0" y="0"/>
          <a:chExt cx="0" cy="0"/>
        </a:xfrm>
      </p:grpSpPr>
      <p:pic>
        <p:nvPicPr>
          <p:cNvPr id="380" name="Google Shape;380;p68" descr="Picture 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
            <a:ext cx="914402" cy="5143502"/>
          </a:xfrm>
          <a:prstGeom prst="rect">
            <a:avLst/>
          </a:prstGeom>
          <a:noFill/>
          <a:ln>
            <a:noFill/>
          </a:ln>
        </p:spPr>
      </p:pic>
      <p:grpSp>
        <p:nvGrpSpPr>
          <p:cNvPr id="381" name="Google Shape;381;p68"/>
          <p:cNvGrpSpPr/>
          <p:nvPr/>
        </p:nvGrpSpPr>
        <p:grpSpPr>
          <a:xfrm>
            <a:off x="-1" y="0"/>
            <a:ext cx="960121" cy="5143500"/>
            <a:chOff x="0" y="0"/>
            <a:chExt cx="960121" cy="5143500"/>
          </a:xfrm>
        </p:grpSpPr>
        <p:sp>
          <p:nvSpPr>
            <p:cNvPr id="382" name="Google Shape;382;p68"/>
            <p:cNvSpPr/>
            <p:nvPr/>
          </p:nvSpPr>
          <p:spPr>
            <a:xfrm flipH="1">
              <a:off x="0" y="0"/>
              <a:ext cx="914400" cy="5143500"/>
            </a:xfrm>
            <a:prstGeom prst="rect">
              <a:avLst/>
            </a:prstGeom>
            <a:solidFill>
              <a:schemeClr val="accent1">
                <a:alpha val="800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83" name="Google Shape;383;p68"/>
            <p:cNvSpPr/>
            <p:nvPr/>
          </p:nvSpPr>
          <p:spPr>
            <a:xfrm flipH="1">
              <a:off x="91452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384" name="Google Shape;384;p68"/>
          <p:cNvSpPr txBox="1">
            <a:spLocks noGrp="1"/>
          </p:cNvSpPr>
          <p:nvPr>
            <p:ph type="title"/>
          </p:nvPr>
        </p:nvSpPr>
        <p:spPr>
          <a:xfrm>
            <a:off x="1295400" y="498872"/>
            <a:ext cx="7467600" cy="549000"/>
          </a:xfrm>
          <a:prstGeom prst="rect">
            <a:avLst/>
          </a:prstGeom>
          <a:noFill/>
          <a:ln>
            <a:noFill/>
          </a:ln>
        </p:spPr>
        <p:txBody>
          <a:bodyPr spcFirstLastPara="1" wrap="square" lIns="45700" tIns="45700" rIns="45700" bIns="45700" anchor="ctr" anchorCtr="0"/>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385" name="Google Shape;385;p68"/>
          <p:cNvSpPr txBox="1">
            <a:spLocks noGrp="1"/>
          </p:cNvSpPr>
          <p:nvPr>
            <p:ph type="body" idx="1"/>
          </p:nvPr>
        </p:nvSpPr>
        <p:spPr>
          <a:xfrm>
            <a:off x="1295400" y="1200150"/>
            <a:ext cx="7467600" cy="3394500"/>
          </a:xfrm>
          <a:prstGeom prst="rect">
            <a:avLst/>
          </a:prstGeom>
          <a:noFill/>
          <a:ln>
            <a:noFill/>
          </a:ln>
        </p:spPr>
        <p:txBody>
          <a:bodyPr spcFirstLastPara="1" wrap="square" lIns="45700" tIns="45700" rIns="45700" bIns="45700" anchor="t" anchorCtr="0"/>
          <a:lstStyle>
            <a:lvl1pPr marL="457200" lvl="0" indent="-342900" algn="l" rtl="0">
              <a:lnSpc>
                <a:spcPct val="100000"/>
              </a:lnSpc>
              <a:spcBef>
                <a:spcPts val="600"/>
              </a:spcBef>
              <a:spcAft>
                <a:spcPts val="0"/>
              </a:spcAft>
              <a:buClr>
                <a:srgbClr val="000000"/>
              </a:buClr>
              <a:buSzPts val="1800"/>
              <a:buChar char="−"/>
              <a:defRPr/>
            </a:lvl1pPr>
            <a:lvl2pPr marL="914400" lvl="1" indent="-342900" algn="l" rtl="0">
              <a:lnSpc>
                <a:spcPct val="100000"/>
              </a:lnSpc>
              <a:spcBef>
                <a:spcPts val="600"/>
              </a:spcBef>
              <a:spcAft>
                <a:spcPts val="0"/>
              </a:spcAft>
              <a:buClr>
                <a:srgbClr val="000000"/>
              </a:buClr>
              <a:buSzPts val="1800"/>
              <a:buChar char="−"/>
              <a:defRPr/>
            </a:lvl2pPr>
            <a:lvl3pPr marL="1371600" lvl="2" indent="-342900" algn="l" rtl="0">
              <a:lnSpc>
                <a:spcPct val="100000"/>
              </a:lnSpc>
              <a:spcBef>
                <a:spcPts val="600"/>
              </a:spcBef>
              <a:spcAft>
                <a:spcPts val="0"/>
              </a:spcAft>
              <a:buClr>
                <a:srgbClr val="000000"/>
              </a:buClr>
              <a:buSzPts val="1800"/>
              <a:buChar char="−"/>
              <a:defRPr/>
            </a:lvl3pPr>
            <a:lvl4pPr marL="1828800" lvl="3" indent="-342900" algn="l" rtl="0">
              <a:lnSpc>
                <a:spcPct val="100000"/>
              </a:lnSpc>
              <a:spcBef>
                <a:spcPts val="600"/>
              </a:spcBef>
              <a:spcAft>
                <a:spcPts val="0"/>
              </a:spcAft>
              <a:buClr>
                <a:srgbClr val="000000"/>
              </a:buClr>
              <a:buSzPts val="1800"/>
              <a:buChar char="−"/>
              <a:defRPr/>
            </a:lvl4pPr>
            <a:lvl5pPr marL="2286000" lvl="4" indent="-342900" algn="l" rtl="0">
              <a:lnSpc>
                <a:spcPct val="100000"/>
              </a:lnSpc>
              <a:spcBef>
                <a:spcPts val="600"/>
              </a:spcBef>
              <a:spcAft>
                <a:spcPts val="0"/>
              </a:spcAft>
              <a:buClr>
                <a:srgbClr val="000000"/>
              </a:buClr>
              <a:buSzPts val="1800"/>
              <a:buChar char="−"/>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sp>
        <p:nvSpPr>
          <p:cNvPr id="386" name="Google Shape;386;p68"/>
          <p:cNvSpPr/>
          <p:nvPr/>
        </p:nvSpPr>
        <p:spPr>
          <a:xfrm>
            <a:off x="9098280"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87" name="Google Shape;387;p68"/>
          <p:cNvSpPr txBox="1">
            <a:spLocks noGrp="1"/>
          </p:cNvSpPr>
          <p:nvPr>
            <p:ph type="sldNum" idx="12"/>
          </p:nvPr>
        </p:nvSpPr>
        <p:spPr>
          <a:xfrm>
            <a:off x="334498" y="4781550"/>
            <a:ext cx="245400" cy="243900"/>
          </a:xfrm>
          <a:prstGeom prst="rect">
            <a:avLst/>
          </a:prstGeom>
          <a:noFill/>
          <a:ln>
            <a:noFill/>
          </a:ln>
        </p:spPr>
        <p:txBody>
          <a:bodyPr spcFirstLastPara="1" wrap="square" lIns="45700" tIns="45700" rIns="45700" bIns="45700" anchor="t" anchorCtr="0">
            <a:noAutofit/>
          </a:bodyPr>
          <a:lstStyle>
            <a:lvl1pPr marL="0" lvl="0" indent="0" algn="ctr" rtl="0">
              <a:lnSpc>
                <a:spcPct val="100000"/>
              </a:lnSpc>
              <a:spcBef>
                <a:spcPts val="0"/>
              </a:spcBef>
              <a:spcAft>
                <a:spcPts val="0"/>
              </a:spcAft>
              <a:buClr>
                <a:srgbClr val="FFFFFF"/>
              </a:buClr>
              <a:buSzPts val="1000"/>
              <a:buFont typeface="Open Sans"/>
              <a:buNone/>
              <a:defRPr sz="1000" b="1">
                <a:solidFill>
                  <a:srgbClr val="FFFFFF"/>
                </a:solidFill>
              </a:defRPr>
            </a:lvl1pPr>
            <a:lvl2pPr marL="0" lvl="1" indent="0" algn="ctr" rtl="0">
              <a:lnSpc>
                <a:spcPct val="100000"/>
              </a:lnSpc>
              <a:spcBef>
                <a:spcPts val="0"/>
              </a:spcBef>
              <a:spcAft>
                <a:spcPts val="0"/>
              </a:spcAft>
              <a:buClr>
                <a:srgbClr val="FFFFFF"/>
              </a:buClr>
              <a:buSzPts val="1000"/>
              <a:buFont typeface="Open Sans"/>
              <a:buNone/>
              <a:defRPr sz="1000" b="1">
                <a:solidFill>
                  <a:srgbClr val="FFFFFF"/>
                </a:solidFill>
              </a:defRPr>
            </a:lvl2pPr>
            <a:lvl3pPr marL="0" lvl="2" indent="0" algn="ctr" rtl="0">
              <a:lnSpc>
                <a:spcPct val="100000"/>
              </a:lnSpc>
              <a:spcBef>
                <a:spcPts val="0"/>
              </a:spcBef>
              <a:spcAft>
                <a:spcPts val="0"/>
              </a:spcAft>
              <a:buClr>
                <a:srgbClr val="FFFFFF"/>
              </a:buClr>
              <a:buSzPts val="1000"/>
              <a:buFont typeface="Open Sans"/>
              <a:buNone/>
              <a:defRPr sz="1000" b="1">
                <a:solidFill>
                  <a:srgbClr val="FFFFFF"/>
                </a:solidFill>
              </a:defRPr>
            </a:lvl3pPr>
            <a:lvl4pPr marL="0" lvl="3" indent="0" algn="ctr" rtl="0">
              <a:lnSpc>
                <a:spcPct val="100000"/>
              </a:lnSpc>
              <a:spcBef>
                <a:spcPts val="0"/>
              </a:spcBef>
              <a:spcAft>
                <a:spcPts val="0"/>
              </a:spcAft>
              <a:buClr>
                <a:srgbClr val="FFFFFF"/>
              </a:buClr>
              <a:buSzPts val="1000"/>
              <a:buFont typeface="Open Sans"/>
              <a:buNone/>
              <a:defRPr sz="1000" b="1">
                <a:solidFill>
                  <a:srgbClr val="FFFFFF"/>
                </a:solidFill>
              </a:defRPr>
            </a:lvl4pPr>
            <a:lvl5pPr marL="0" lvl="4" indent="0" algn="ctr" rtl="0">
              <a:lnSpc>
                <a:spcPct val="100000"/>
              </a:lnSpc>
              <a:spcBef>
                <a:spcPts val="0"/>
              </a:spcBef>
              <a:spcAft>
                <a:spcPts val="0"/>
              </a:spcAft>
              <a:buClr>
                <a:srgbClr val="FFFFFF"/>
              </a:buClr>
              <a:buSzPts val="1000"/>
              <a:buFont typeface="Open Sans"/>
              <a:buNone/>
              <a:defRPr sz="1000" b="1">
                <a:solidFill>
                  <a:srgbClr val="FFFFFF"/>
                </a:solidFill>
              </a:defRPr>
            </a:lvl5pPr>
            <a:lvl6pPr marL="0" lvl="5" indent="0" algn="ctr" rtl="0">
              <a:lnSpc>
                <a:spcPct val="100000"/>
              </a:lnSpc>
              <a:spcBef>
                <a:spcPts val="0"/>
              </a:spcBef>
              <a:spcAft>
                <a:spcPts val="0"/>
              </a:spcAft>
              <a:buClr>
                <a:srgbClr val="FFFFFF"/>
              </a:buClr>
              <a:buSzPts val="1000"/>
              <a:buFont typeface="Open Sans"/>
              <a:buNone/>
              <a:defRPr sz="1000" b="1">
                <a:solidFill>
                  <a:srgbClr val="FFFFFF"/>
                </a:solidFill>
              </a:defRPr>
            </a:lvl6pPr>
            <a:lvl7pPr marL="0" lvl="6" indent="0" algn="ctr" rtl="0">
              <a:lnSpc>
                <a:spcPct val="100000"/>
              </a:lnSpc>
              <a:spcBef>
                <a:spcPts val="0"/>
              </a:spcBef>
              <a:spcAft>
                <a:spcPts val="0"/>
              </a:spcAft>
              <a:buClr>
                <a:srgbClr val="FFFFFF"/>
              </a:buClr>
              <a:buSzPts val="1000"/>
              <a:buFont typeface="Open Sans"/>
              <a:buNone/>
              <a:defRPr sz="1000" b="1">
                <a:solidFill>
                  <a:srgbClr val="FFFFFF"/>
                </a:solidFill>
              </a:defRPr>
            </a:lvl7pPr>
            <a:lvl8pPr marL="0" lvl="7" indent="0" algn="ctr" rtl="0">
              <a:lnSpc>
                <a:spcPct val="100000"/>
              </a:lnSpc>
              <a:spcBef>
                <a:spcPts val="0"/>
              </a:spcBef>
              <a:spcAft>
                <a:spcPts val="0"/>
              </a:spcAft>
              <a:buClr>
                <a:srgbClr val="FFFFFF"/>
              </a:buClr>
              <a:buSzPts val="1000"/>
              <a:buFont typeface="Open Sans"/>
              <a:buNone/>
              <a:defRPr sz="1000" b="1">
                <a:solidFill>
                  <a:srgbClr val="FFFFFF"/>
                </a:solidFill>
              </a:defRPr>
            </a:lvl8pPr>
            <a:lvl9pPr marL="0" lvl="8" indent="0" algn="ctr" rtl="0">
              <a:lnSpc>
                <a:spcPct val="100000"/>
              </a:lnSpc>
              <a:spcBef>
                <a:spcPts val="0"/>
              </a:spcBef>
              <a:spcAft>
                <a:spcPts val="0"/>
              </a:spcAft>
              <a:buClr>
                <a:srgbClr val="FFFFFF"/>
              </a:buClr>
              <a:buSzPts val="1000"/>
              <a:buFont typeface="Open Sans"/>
              <a:buNone/>
              <a:defRPr sz="1000" b="1">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pic>
        <p:nvPicPr>
          <p:cNvPr id="388" name="Google Shape;388;p68" descr="Picture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93479" y="4699339"/>
            <a:ext cx="2428641" cy="452841"/>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1_Questions | End">
  <p:cSld name="1_Questions | End">
    <p:spTree>
      <p:nvGrpSpPr>
        <p:cNvPr id="1" name="Shape 389"/>
        <p:cNvGrpSpPr/>
        <p:nvPr/>
      </p:nvGrpSpPr>
      <p:grpSpPr>
        <a:xfrm>
          <a:off x="0" y="0"/>
          <a:ext cx="0" cy="0"/>
          <a:chOff x="0" y="0"/>
          <a:chExt cx="0" cy="0"/>
        </a:xfrm>
      </p:grpSpPr>
      <p:pic>
        <p:nvPicPr>
          <p:cNvPr id="390" name="Google Shape;390;p69" descr="Picture 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sp>
        <p:nvSpPr>
          <p:cNvPr id="391" name="Google Shape;391;p69"/>
          <p:cNvSpPr/>
          <p:nvPr/>
        </p:nvSpPr>
        <p:spPr>
          <a:xfrm>
            <a:off x="0" y="0"/>
            <a:ext cx="9144000" cy="1745700"/>
          </a:xfrm>
          <a:prstGeom prst="rect">
            <a:avLst/>
          </a:prstGeom>
          <a:solidFill>
            <a:schemeClr val="accent1">
              <a:alpha val="898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92" name="Google Shape;392;p69"/>
          <p:cNvSpPr txBox="1"/>
          <p:nvPr/>
        </p:nvSpPr>
        <p:spPr>
          <a:xfrm>
            <a:off x="381000" y="181491"/>
            <a:ext cx="7467600" cy="1183500"/>
          </a:xfrm>
          <a:prstGeom prst="rect">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3600"/>
              <a:buFont typeface="Carme"/>
              <a:buNone/>
            </a:pPr>
            <a:r>
              <a:rPr lang="en" sz="3600" b="1" i="0" u="none" strike="noStrike" cap="none">
                <a:solidFill>
                  <a:srgbClr val="FFFFFF"/>
                </a:solidFill>
                <a:latin typeface="Carme"/>
                <a:ea typeface="Carme"/>
                <a:cs typeface="Carme"/>
                <a:sym typeface="Carme"/>
              </a:rPr>
              <a:t>CLICK TO EDIT MASTER TITLE STYLE</a:t>
            </a:r>
            <a:endParaRPr/>
          </a:p>
        </p:txBody>
      </p:sp>
      <p:sp>
        <p:nvSpPr>
          <p:cNvPr id="393" name="Google Shape;393;p69"/>
          <p:cNvSpPr txBox="1">
            <a:spLocks noGrp="1"/>
          </p:cNvSpPr>
          <p:nvPr>
            <p:ph type="body" idx="1"/>
          </p:nvPr>
        </p:nvSpPr>
        <p:spPr>
          <a:xfrm>
            <a:off x="381000" y="1205641"/>
            <a:ext cx="8441100" cy="455400"/>
          </a:xfrm>
          <a:prstGeom prst="rect">
            <a:avLst/>
          </a:prstGeom>
          <a:noFill/>
          <a:ln>
            <a:noFill/>
          </a:ln>
        </p:spPr>
        <p:txBody>
          <a:bodyPr spcFirstLastPara="1" wrap="square" lIns="45700" tIns="45700" rIns="45700" bIns="45700" anchor="t" anchorCtr="0"/>
          <a:lstStyle>
            <a:lvl1pPr marL="457200" lvl="0" indent="-228600" algn="l" rtl="0">
              <a:lnSpc>
                <a:spcPct val="100000"/>
              </a:lnSpc>
              <a:spcBef>
                <a:spcPts val="400"/>
              </a:spcBef>
              <a:spcAft>
                <a:spcPts val="0"/>
              </a:spcAft>
              <a:buClr>
                <a:srgbClr val="FFFFFF"/>
              </a:buClr>
              <a:buSzPts val="1800"/>
              <a:buFont typeface="Open Sans Light"/>
              <a:buNone/>
              <a:defRPr sz="1800">
                <a:solidFill>
                  <a:srgbClr val="FFFFFF"/>
                </a:solidFill>
              </a:defRPr>
            </a:lvl1pPr>
            <a:lvl2pPr marL="914400" lvl="1" indent="-228600" algn="l" rtl="0">
              <a:lnSpc>
                <a:spcPct val="100000"/>
              </a:lnSpc>
              <a:spcBef>
                <a:spcPts val="400"/>
              </a:spcBef>
              <a:spcAft>
                <a:spcPts val="0"/>
              </a:spcAft>
              <a:buClr>
                <a:srgbClr val="FFFFFF"/>
              </a:buClr>
              <a:buSzPts val="1800"/>
              <a:buFont typeface="Open Sans Light"/>
              <a:buNone/>
              <a:defRPr sz="1800">
                <a:solidFill>
                  <a:srgbClr val="FFFFFF"/>
                </a:solidFill>
              </a:defRPr>
            </a:lvl2pPr>
            <a:lvl3pPr marL="1371600" lvl="2" indent="-228600" algn="l" rtl="0">
              <a:lnSpc>
                <a:spcPct val="100000"/>
              </a:lnSpc>
              <a:spcBef>
                <a:spcPts val="400"/>
              </a:spcBef>
              <a:spcAft>
                <a:spcPts val="0"/>
              </a:spcAft>
              <a:buClr>
                <a:srgbClr val="FFFFFF"/>
              </a:buClr>
              <a:buSzPts val="1800"/>
              <a:buFont typeface="Open Sans Light"/>
              <a:buNone/>
              <a:defRPr sz="1800">
                <a:solidFill>
                  <a:srgbClr val="FFFFFF"/>
                </a:solidFill>
              </a:defRPr>
            </a:lvl3pPr>
            <a:lvl4pPr marL="1828800" lvl="3" indent="-228600" algn="l" rtl="0">
              <a:lnSpc>
                <a:spcPct val="100000"/>
              </a:lnSpc>
              <a:spcBef>
                <a:spcPts val="400"/>
              </a:spcBef>
              <a:spcAft>
                <a:spcPts val="0"/>
              </a:spcAft>
              <a:buClr>
                <a:srgbClr val="FFFFFF"/>
              </a:buClr>
              <a:buSzPts val="1800"/>
              <a:buFont typeface="Open Sans Light"/>
              <a:buNone/>
              <a:defRPr sz="1800">
                <a:solidFill>
                  <a:srgbClr val="FFFFFF"/>
                </a:solidFill>
              </a:defRPr>
            </a:lvl4pPr>
            <a:lvl5pPr marL="2286000" lvl="4" indent="-228600" algn="l" rtl="0">
              <a:lnSpc>
                <a:spcPct val="100000"/>
              </a:lnSpc>
              <a:spcBef>
                <a:spcPts val="400"/>
              </a:spcBef>
              <a:spcAft>
                <a:spcPts val="0"/>
              </a:spcAft>
              <a:buClr>
                <a:srgbClr val="FFFFFF"/>
              </a:buClr>
              <a:buSzPts val="1800"/>
              <a:buFont typeface="Open Sans Light"/>
              <a:buNone/>
              <a:defRPr sz="1800">
                <a:solidFill>
                  <a:srgbClr val="FFFFFF"/>
                </a:solidFill>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sp>
        <p:nvSpPr>
          <p:cNvPr id="394" name="Google Shape;394;p69"/>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2_Questions | End">
  <p:cSld name="2_Questions | End">
    <p:spTree>
      <p:nvGrpSpPr>
        <p:cNvPr id="1" name="Shape 395"/>
        <p:cNvGrpSpPr/>
        <p:nvPr/>
      </p:nvGrpSpPr>
      <p:grpSpPr>
        <a:xfrm>
          <a:off x="0" y="0"/>
          <a:ext cx="0" cy="0"/>
          <a:chOff x="0" y="0"/>
          <a:chExt cx="0" cy="0"/>
        </a:xfrm>
      </p:grpSpPr>
      <p:pic>
        <p:nvPicPr>
          <p:cNvPr id="396" name="Google Shape;396;p70" descr="Picture 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sp>
        <p:nvSpPr>
          <p:cNvPr id="397" name="Google Shape;397;p70"/>
          <p:cNvSpPr/>
          <p:nvPr/>
        </p:nvSpPr>
        <p:spPr>
          <a:xfrm>
            <a:off x="0" y="3397915"/>
            <a:ext cx="9144000" cy="1745700"/>
          </a:xfrm>
          <a:prstGeom prst="rect">
            <a:avLst/>
          </a:prstGeom>
          <a:solidFill>
            <a:schemeClr val="accent1">
              <a:alpha val="898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398" name="Google Shape;398;p70"/>
          <p:cNvSpPr txBox="1"/>
          <p:nvPr/>
        </p:nvSpPr>
        <p:spPr>
          <a:xfrm>
            <a:off x="381000" y="3579406"/>
            <a:ext cx="7467600" cy="1183500"/>
          </a:xfrm>
          <a:prstGeom prst="rect">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3600"/>
              <a:buFont typeface="Carme"/>
              <a:buNone/>
            </a:pPr>
            <a:r>
              <a:rPr lang="en" sz="3600" b="1" i="0" u="none" strike="noStrike" cap="none">
                <a:solidFill>
                  <a:srgbClr val="FFFFFF"/>
                </a:solidFill>
                <a:latin typeface="Carme"/>
                <a:ea typeface="Carme"/>
                <a:cs typeface="Carme"/>
                <a:sym typeface="Carme"/>
              </a:rPr>
              <a:t>CLICK TO EDIT MASTER TITLE STYLE</a:t>
            </a:r>
            <a:endParaRPr/>
          </a:p>
        </p:txBody>
      </p:sp>
      <p:sp>
        <p:nvSpPr>
          <p:cNvPr id="399" name="Google Shape;399;p70"/>
          <p:cNvSpPr txBox="1">
            <a:spLocks noGrp="1"/>
          </p:cNvSpPr>
          <p:nvPr>
            <p:ph type="body" idx="1"/>
          </p:nvPr>
        </p:nvSpPr>
        <p:spPr>
          <a:xfrm>
            <a:off x="381000" y="4603555"/>
            <a:ext cx="8441100" cy="455400"/>
          </a:xfrm>
          <a:prstGeom prst="rect">
            <a:avLst/>
          </a:prstGeom>
          <a:noFill/>
          <a:ln>
            <a:noFill/>
          </a:ln>
        </p:spPr>
        <p:txBody>
          <a:bodyPr spcFirstLastPara="1" wrap="square" lIns="45700" tIns="45700" rIns="45700" bIns="45700" anchor="t" anchorCtr="0"/>
          <a:lstStyle>
            <a:lvl1pPr marL="457200" lvl="0" indent="-228600" algn="l" rtl="0">
              <a:lnSpc>
                <a:spcPct val="100000"/>
              </a:lnSpc>
              <a:spcBef>
                <a:spcPts val="400"/>
              </a:spcBef>
              <a:spcAft>
                <a:spcPts val="0"/>
              </a:spcAft>
              <a:buClr>
                <a:srgbClr val="FFFFFF"/>
              </a:buClr>
              <a:buSzPts val="1800"/>
              <a:buFont typeface="Open Sans Light"/>
              <a:buNone/>
              <a:defRPr sz="1800">
                <a:solidFill>
                  <a:srgbClr val="FFFFFF"/>
                </a:solidFill>
              </a:defRPr>
            </a:lvl1pPr>
            <a:lvl2pPr marL="914400" lvl="1" indent="-228600" algn="l" rtl="0">
              <a:lnSpc>
                <a:spcPct val="100000"/>
              </a:lnSpc>
              <a:spcBef>
                <a:spcPts val="400"/>
              </a:spcBef>
              <a:spcAft>
                <a:spcPts val="0"/>
              </a:spcAft>
              <a:buClr>
                <a:srgbClr val="FFFFFF"/>
              </a:buClr>
              <a:buSzPts val="1800"/>
              <a:buFont typeface="Open Sans Light"/>
              <a:buNone/>
              <a:defRPr sz="1800">
                <a:solidFill>
                  <a:srgbClr val="FFFFFF"/>
                </a:solidFill>
              </a:defRPr>
            </a:lvl2pPr>
            <a:lvl3pPr marL="1371600" lvl="2" indent="-228600" algn="l" rtl="0">
              <a:lnSpc>
                <a:spcPct val="100000"/>
              </a:lnSpc>
              <a:spcBef>
                <a:spcPts val="400"/>
              </a:spcBef>
              <a:spcAft>
                <a:spcPts val="0"/>
              </a:spcAft>
              <a:buClr>
                <a:srgbClr val="FFFFFF"/>
              </a:buClr>
              <a:buSzPts val="1800"/>
              <a:buFont typeface="Open Sans Light"/>
              <a:buNone/>
              <a:defRPr sz="1800">
                <a:solidFill>
                  <a:srgbClr val="FFFFFF"/>
                </a:solidFill>
              </a:defRPr>
            </a:lvl3pPr>
            <a:lvl4pPr marL="1828800" lvl="3" indent="-228600" algn="l" rtl="0">
              <a:lnSpc>
                <a:spcPct val="100000"/>
              </a:lnSpc>
              <a:spcBef>
                <a:spcPts val="400"/>
              </a:spcBef>
              <a:spcAft>
                <a:spcPts val="0"/>
              </a:spcAft>
              <a:buClr>
                <a:srgbClr val="FFFFFF"/>
              </a:buClr>
              <a:buSzPts val="1800"/>
              <a:buFont typeface="Open Sans Light"/>
              <a:buNone/>
              <a:defRPr sz="1800">
                <a:solidFill>
                  <a:srgbClr val="FFFFFF"/>
                </a:solidFill>
              </a:defRPr>
            </a:lvl4pPr>
            <a:lvl5pPr marL="2286000" lvl="4" indent="-228600" algn="l" rtl="0">
              <a:lnSpc>
                <a:spcPct val="100000"/>
              </a:lnSpc>
              <a:spcBef>
                <a:spcPts val="400"/>
              </a:spcBef>
              <a:spcAft>
                <a:spcPts val="0"/>
              </a:spcAft>
              <a:buClr>
                <a:srgbClr val="FFFFFF"/>
              </a:buClr>
              <a:buSzPts val="1800"/>
              <a:buFont typeface="Open Sans Light"/>
              <a:buNone/>
              <a:defRPr sz="1800">
                <a:solidFill>
                  <a:srgbClr val="FFFFFF"/>
                </a:solidFill>
              </a:defRPr>
            </a:lvl5pPr>
            <a:lvl6pPr marL="2743200" lvl="5" indent="-342900" algn="l" rtl="0">
              <a:lnSpc>
                <a:spcPct val="100000"/>
              </a:lnSpc>
              <a:spcBef>
                <a:spcPts val="600"/>
              </a:spcBef>
              <a:spcAft>
                <a:spcPts val="0"/>
              </a:spcAft>
              <a:buClr>
                <a:srgbClr val="000000"/>
              </a:buClr>
              <a:buSzPts val="1800"/>
              <a:buChar char="∙"/>
              <a:defRPr/>
            </a:lvl6pPr>
            <a:lvl7pPr marL="3200400" lvl="6" indent="-342900" algn="l" rtl="0">
              <a:lnSpc>
                <a:spcPct val="100000"/>
              </a:lnSpc>
              <a:spcBef>
                <a:spcPts val="600"/>
              </a:spcBef>
              <a:spcAft>
                <a:spcPts val="0"/>
              </a:spcAft>
              <a:buClr>
                <a:srgbClr val="000000"/>
              </a:buClr>
              <a:buSzPts val="1800"/>
              <a:buChar char="∙"/>
              <a:defRPr/>
            </a:lvl7pPr>
            <a:lvl8pPr marL="3657600" lvl="7" indent="-342900" algn="l" rtl="0">
              <a:lnSpc>
                <a:spcPct val="100000"/>
              </a:lnSpc>
              <a:spcBef>
                <a:spcPts val="600"/>
              </a:spcBef>
              <a:spcAft>
                <a:spcPts val="0"/>
              </a:spcAft>
              <a:buClr>
                <a:srgbClr val="000000"/>
              </a:buClr>
              <a:buSzPts val="1800"/>
              <a:buChar char="∙"/>
              <a:defRPr/>
            </a:lvl8pPr>
            <a:lvl9pPr marL="4114800" lvl="8" indent="-342900" algn="l" rtl="0">
              <a:lnSpc>
                <a:spcPct val="100000"/>
              </a:lnSpc>
              <a:spcBef>
                <a:spcPts val="600"/>
              </a:spcBef>
              <a:spcAft>
                <a:spcPts val="0"/>
              </a:spcAft>
              <a:buClr>
                <a:srgbClr val="000000"/>
              </a:buClr>
              <a:buSzPts val="1800"/>
              <a:buChar char="∙"/>
              <a:defRPr/>
            </a:lvl9pPr>
          </a:lstStyle>
          <a:p>
            <a:endParaRPr/>
          </a:p>
        </p:txBody>
      </p:sp>
      <p:sp>
        <p:nvSpPr>
          <p:cNvPr id="400" name="Google Shape;400;p70"/>
          <p:cNvSpPr txBox="1">
            <a:spLocks noGrp="1"/>
          </p:cNvSpPr>
          <p:nvPr>
            <p:ph type="sldNum" idx="12"/>
          </p:nvPr>
        </p:nvSpPr>
        <p:spPr>
          <a:xfrm>
            <a:off x="4419600" y="4767262"/>
            <a:ext cx="2133600" cy="279300"/>
          </a:xfrm>
          <a:prstGeom prst="rect">
            <a:avLst/>
          </a:prstGeom>
          <a:noFill/>
          <a:ln>
            <a:noFill/>
          </a:ln>
        </p:spPr>
        <p:txBody>
          <a:bodyPr spcFirstLastPara="1" wrap="square" lIns="45700" tIns="45700" rIns="45700" bIns="45700" anchor="t" anchorCtr="0">
            <a:noAutofit/>
          </a:bodyPr>
          <a:lstStyle>
            <a:lvl1pPr marL="0" lvl="0" indent="0" algn="r" rtl="0">
              <a:lnSpc>
                <a:spcPct val="100000"/>
              </a:lnSpc>
              <a:spcBef>
                <a:spcPts val="0"/>
              </a:spcBef>
              <a:spcAft>
                <a:spcPts val="0"/>
              </a:spcAft>
              <a:buClr>
                <a:srgbClr val="BFBFBF"/>
              </a:buClr>
              <a:buSzPts val="1000"/>
              <a:buFont typeface="Open Sans"/>
              <a:buNone/>
              <a:defRPr b="0">
                <a:solidFill>
                  <a:srgbClr val="BFBFBF"/>
                </a:solidFill>
              </a:defRPr>
            </a:lvl1pPr>
            <a:lvl2pPr marL="0" lvl="1" indent="0" algn="r" rtl="0">
              <a:lnSpc>
                <a:spcPct val="100000"/>
              </a:lnSpc>
              <a:spcBef>
                <a:spcPts val="0"/>
              </a:spcBef>
              <a:spcAft>
                <a:spcPts val="0"/>
              </a:spcAft>
              <a:buClr>
                <a:srgbClr val="BFBFBF"/>
              </a:buClr>
              <a:buSzPts val="1000"/>
              <a:buFont typeface="Open Sans"/>
              <a:buNone/>
              <a:defRPr b="0">
                <a:solidFill>
                  <a:srgbClr val="BFBFBF"/>
                </a:solidFill>
              </a:defRPr>
            </a:lvl2pPr>
            <a:lvl3pPr marL="0" lvl="2" indent="0" algn="r" rtl="0">
              <a:lnSpc>
                <a:spcPct val="100000"/>
              </a:lnSpc>
              <a:spcBef>
                <a:spcPts val="0"/>
              </a:spcBef>
              <a:spcAft>
                <a:spcPts val="0"/>
              </a:spcAft>
              <a:buClr>
                <a:srgbClr val="BFBFBF"/>
              </a:buClr>
              <a:buSzPts val="1000"/>
              <a:buFont typeface="Open Sans"/>
              <a:buNone/>
              <a:defRPr b="0">
                <a:solidFill>
                  <a:srgbClr val="BFBFBF"/>
                </a:solidFill>
              </a:defRPr>
            </a:lvl3pPr>
            <a:lvl4pPr marL="0" lvl="3" indent="0" algn="r" rtl="0">
              <a:lnSpc>
                <a:spcPct val="100000"/>
              </a:lnSpc>
              <a:spcBef>
                <a:spcPts val="0"/>
              </a:spcBef>
              <a:spcAft>
                <a:spcPts val="0"/>
              </a:spcAft>
              <a:buClr>
                <a:srgbClr val="BFBFBF"/>
              </a:buClr>
              <a:buSzPts val="1000"/>
              <a:buFont typeface="Open Sans"/>
              <a:buNone/>
              <a:defRPr b="0">
                <a:solidFill>
                  <a:srgbClr val="BFBFBF"/>
                </a:solidFill>
              </a:defRPr>
            </a:lvl4pPr>
            <a:lvl5pPr marL="0" lvl="4" indent="0" algn="r" rtl="0">
              <a:lnSpc>
                <a:spcPct val="100000"/>
              </a:lnSpc>
              <a:spcBef>
                <a:spcPts val="0"/>
              </a:spcBef>
              <a:spcAft>
                <a:spcPts val="0"/>
              </a:spcAft>
              <a:buClr>
                <a:srgbClr val="BFBFBF"/>
              </a:buClr>
              <a:buSzPts val="1000"/>
              <a:buFont typeface="Open Sans"/>
              <a:buNone/>
              <a:defRPr b="0">
                <a:solidFill>
                  <a:srgbClr val="BFBFBF"/>
                </a:solidFill>
              </a:defRPr>
            </a:lvl5pPr>
            <a:lvl6pPr marL="0" lvl="5" indent="0" algn="r" rtl="0">
              <a:lnSpc>
                <a:spcPct val="100000"/>
              </a:lnSpc>
              <a:spcBef>
                <a:spcPts val="0"/>
              </a:spcBef>
              <a:spcAft>
                <a:spcPts val="0"/>
              </a:spcAft>
              <a:buClr>
                <a:srgbClr val="BFBFBF"/>
              </a:buClr>
              <a:buSzPts val="1000"/>
              <a:buFont typeface="Open Sans"/>
              <a:buNone/>
              <a:defRPr b="0">
                <a:solidFill>
                  <a:srgbClr val="BFBFBF"/>
                </a:solidFill>
              </a:defRPr>
            </a:lvl6pPr>
            <a:lvl7pPr marL="0" lvl="6" indent="0" algn="r" rtl="0">
              <a:lnSpc>
                <a:spcPct val="100000"/>
              </a:lnSpc>
              <a:spcBef>
                <a:spcPts val="0"/>
              </a:spcBef>
              <a:spcAft>
                <a:spcPts val="0"/>
              </a:spcAft>
              <a:buClr>
                <a:srgbClr val="BFBFBF"/>
              </a:buClr>
              <a:buSzPts val="1000"/>
              <a:buFont typeface="Open Sans"/>
              <a:buNone/>
              <a:defRPr b="0">
                <a:solidFill>
                  <a:srgbClr val="BFBFBF"/>
                </a:solidFill>
              </a:defRPr>
            </a:lvl7pPr>
            <a:lvl8pPr marL="0" lvl="7" indent="0" algn="r" rtl="0">
              <a:lnSpc>
                <a:spcPct val="100000"/>
              </a:lnSpc>
              <a:spcBef>
                <a:spcPts val="0"/>
              </a:spcBef>
              <a:spcAft>
                <a:spcPts val="0"/>
              </a:spcAft>
              <a:buClr>
                <a:srgbClr val="BFBFBF"/>
              </a:buClr>
              <a:buSzPts val="1000"/>
              <a:buFont typeface="Open Sans"/>
              <a:buNone/>
              <a:defRPr b="0">
                <a:solidFill>
                  <a:srgbClr val="BFBFBF"/>
                </a:solidFill>
              </a:defRPr>
            </a:lvl8pPr>
            <a:lvl9pPr marL="0" lvl="8" indent="0" algn="r" rtl="0">
              <a:lnSpc>
                <a:spcPct val="100000"/>
              </a:lnSpc>
              <a:spcBef>
                <a:spcPts val="0"/>
              </a:spcBef>
              <a:spcAft>
                <a:spcPts val="0"/>
              </a:spcAft>
              <a:buClr>
                <a:srgbClr val="BFBFBF"/>
              </a:buClr>
              <a:buSzPts val="1000"/>
              <a:buFont typeface="Open Sans"/>
              <a:buNone/>
              <a:defRPr b="0">
                <a:solidFill>
                  <a:srgbClr val="BFBFBF"/>
                </a:solidFill>
              </a:defRPr>
            </a:lvl9pPr>
          </a:lstStyle>
          <a:p>
            <a:pPr marL="0" lvl="0" indent="0" algn="r" rtl="0">
              <a:spcBef>
                <a:spcPts val="0"/>
              </a:spcBef>
              <a:spcAft>
                <a:spcPts val="0"/>
              </a:spcAft>
              <a:buNone/>
            </a:pPr>
            <a:fld id="{00000000-1234-1234-1234-123412341234}" type="slidenum">
              <a:rPr lang="en"/>
              <a:t>‹#›</a:t>
            </a:fld>
            <a:endParaRPr sz="1000" i="0" u="none" strike="noStrike" cap="none">
              <a:latin typeface="Open Sans"/>
              <a:ea typeface="Open Sans"/>
              <a:cs typeface="Open Sans"/>
              <a:sym typeface="Open San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 Picture with Caption | B">
  <p:cSld name=" Picture with Caption | B">
    <p:spTree>
      <p:nvGrpSpPr>
        <p:cNvPr id="1" name="Shape 401"/>
        <p:cNvGrpSpPr/>
        <p:nvPr/>
      </p:nvGrpSpPr>
      <p:grpSpPr>
        <a:xfrm>
          <a:off x="0" y="0"/>
          <a:ext cx="0" cy="0"/>
          <a:chOff x="0" y="0"/>
          <a:chExt cx="0" cy="0"/>
        </a:xfrm>
      </p:grpSpPr>
      <p:sp>
        <p:nvSpPr>
          <p:cNvPr id="402" name="Google Shape;402;p71"/>
          <p:cNvSpPr>
            <a:spLocks noGrp="1"/>
          </p:cNvSpPr>
          <p:nvPr>
            <p:ph type="pic" idx="2"/>
          </p:nvPr>
        </p:nvSpPr>
        <p:spPr>
          <a:xfrm>
            <a:off x="946255" y="0"/>
            <a:ext cx="81381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1pPr>
            <a:lvl2pPr marR="0" lvl="1"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2pPr>
            <a:lvl3pPr marR="0" lvl="2"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3pPr>
            <a:lvl4pPr marR="0" lvl="3"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4pPr>
            <a:lvl5pPr marR="0" lvl="4"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5pPr>
            <a:lvl6pPr marR="0" lvl="5"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9pPr>
          </a:lstStyle>
          <a:p>
            <a:endParaRPr/>
          </a:p>
        </p:txBody>
      </p:sp>
      <p:grpSp>
        <p:nvGrpSpPr>
          <p:cNvPr id="403" name="Google Shape;403;p71"/>
          <p:cNvGrpSpPr/>
          <p:nvPr/>
        </p:nvGrpSpPr>
        <p:grpSpPr>
          <a:xfrm>
            <a:off x="-1" y="0"/>
            <a:ext cx="960121" cy="5143500"/>
            <a:chOff x="0" y="0"/>
            <a:chExt cx="960121" cy="5143500"/>
          </a:xfrm>
        </p:grpSpPr>
        <p:sp>
          <p:nvSpPr>
            <p:cNvPr id="404" name="Google Shape;404;p71"/>
            <p:cNvSpPr/>
            <p:nvPr/>
          </p:nvSpPr>
          <p:spPr>
            <a:xfrm flipH="1">
              <a:off x="0" y="0"/>
              <a:ext cx="914400" cy="5143500"/>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405" name="Google Shape;405;p71"/>
            <p:cNvSpPr/>
            <p:nvPr/>
          </p:nvSpPr>
          <p:spPr>
            <a:xfrm flipH="1">
              <a:off x="91452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406" name="Google Shape;406;p71"/>
          <p:cNvSpPr txBox="1">
            <a:spLocks noGrp="1"/>
          </p:cNvSpPr>
          <p:nvPr>
            <p:ph type="title"/>
          </p:nvPr>
        </p:nvSpPr>
        <p:spPr>
          <a:xfrm>
            <a:off x="1080829" y="4616053"/>
            <a:ext cx="7893000" cy="425100"/>
          </a:xfrm>
          <a:prstGeom prst="rect">
            <a:avLst/>
          </a:prstGeom>
          <a:noFill/>
          <a:ln>
            <a:noFill/>
          </a:ln>
        </p:spPr>
        <p:txBody>
          <a:bodyPr spcFirstLastPara="1" wrap="square" lIns="45700" tIns="45700" rIns="45700" bIns="45700" anchor="b" anchorCtr="0"/>
          <a:lstStyle>
            <a:lvl1pPr lvl="0" algn="l" rtl="0">
              <a:lnSpc>
                <a:spcPct val="100000"/>
              </a:lnSpc>
              <a:spcBef>
                <a:spcPts val="0"/>
              </a:spcBef>
              <a:spcAft>
                <a:spcPts val="0"/>
              </a:spcAft>
              <a:buClr>
                <a:srgbClr val="000000"/>
              </a:buClr>
              <a:buSzPts val="2000"/>
              <a:buFont typeface="Carme"/>
              <a:buNone/>
              <a:defRPr sz="20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407" name="Google Shape;407;p71"/>
          <p:cNvSpPr/>
          <p:nvPr/>
        </p:nvSpPr>
        <p:spPr>
          <a:xfrm>
            <a:off x="9098280"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408" name="Google Shape;408;p71"/>
          <p:cNvSpPr txBox="1">
            <a:spLocks noGrp="1"/>
          </p:cNvSpPr>
          <p:nvPr>
            <p:ph type="sldNum" idx="12"/>
          </p:nvPr>
        </p:nvSpPr>
        <p:spPr>
          <a:xfrm>
            <a:off x="334498" y="4767264"/>
            <a:ext cx="245400" cy="243900"/>
          </a:xfrm>
          <a:prstGeom prst="rect">
            <a:avLst/>
          </a:prstGeom>
          <a:noFill/>
          <a:ln>
            <a:noFill/>
          </a:ln>
        </p:spPr>
        <p:txBody>
          <a:bodyPr spcFirstLastPara="1" wrap="square" lIns="45700" tIns="45700" rIns="45700" bIns="45700" anchor="t" anchorCtr="0">
            <a:noAutofit/>
          </a:bodyPr>
          <a:lstStyle>
            <a:lvl1pPr marL="0" lvl="0" indent="0" algn="ctr" rtl="0">
              <a:lnSpc>
                <a:spcPct val="100000"/>
              </a:lnSpc>
              <a:spcBef>
                <a:spcPts val="0"/>
              </a:spcBef>
              <a:spcAft>
                <a:spcPts val="0"/>
              </a:spcAft>
              <a:buClr>
                <a:srgbClr val="FFFFFF"/>
              </a:buClr>
              <a:buSzPts val="1000"/>
              <a:buFont typeface="Open Sans"/>
              <a:buNone/>
              <a:defRPr sz="1000" b="1">
                <a:solidFill>
                  <a:srgbClr val="FFFFFF"/>
                </a:solidFill>
              </a:defRPr>
            </a:lvl1pPr>
            <a:lvl2pPr marL="0" lvl="1" indent="0" algn="ctr" rtl="0">
              <a:lnSpc>
                <a:spcPct val="100000"/>
              </a:lnSpc>
              <a:spcBef>
                <a:spcPts val="0"/>
              </a:spcBef>
              <a:spcAft>
                <a:spcPts val="0"/>
              </a:spcAft>
              <a:buClr>
                <a:srgbClr val="FFFFFF"/>
              </a:buClr>
              <a:buSzPts val="1000"/>
              <a:buFont typeface="Open Sans"/>
              <a:buNone/>
              <a:defRPr sz="1000" b="1">
                <a:solidFill>
                  <a:srgbClr val="FFFFFF"/>
                </a:solidFill>
              </a:defRPr>
            </a:lvl2pPr>
            <a:lvl3pPr marL="0" lvl="2" indent="0" algn="ctr" rtl="0">
              <a:lnSpc>
                <a:spcPct val="100000"/>
              </a:lnSpc>
              <a:spcBef>
                <a:spcPts val="0"/>
              </a:spcBef>
              <a:spcAft>
                <a:spcPts val="0"/>
              </a:spcAft>
              <a:buClr>
                <a:srgbClr val="FFFFFF"/>
              </a:buClr>
              <a:buSzPts val="1000"/>
              <a:buFont typeface="Open Sans"/>
              <a:buNone/>
              <a:defRPr sz="1000" b="1">
                <a:solidFill>
                  <a:srgbClr val="FFFFFF"/>
                </a:solidFill>
              </a:defRPr>
            </a:lvl3pPr>
            <a:lvl4pPr marL="0" lvl="3" indent="0" algn="ctr" rtl="0">
              <a:lnSpc>
                <a:spcPct val="100000"/>
              </a:lnSpc>
              <a:spcBef>
                <a:spcPts val="0"/>
              </a:spcBef>
              <a:spcAft>
                <a:spcPts val="0"/>
              </a:spcAft>
              <a:buClr>
                <a:srgbClr val="FFFFFF"/>
              </a:buClr>
              <a:buSzPts val="1000"/>
              <a:buFont typeface="Open Sans"/>
              <a:buNone/>
              <a:defRPr sz="1000" b="1">
                <a:solidFill>
                  <a:srgbClr val="FFFFFF"/>
                </a:solidFill>
              </a:defRPr>
            </a:lvl4pPr>
            <a:lvl5pPr marL="0" lvl="4" indent="0" algn="ctr" rtl="0">
              <a:lnSpc>
                <a:spcPct val="100000"/>
              </a:lnSpc>
              <a:spcBef>
                <a:spcPts val="0"/>
              </a:spcBef>
              <a:spcAft>
                <a:spcPts val="0"/>
              </a:spcAft>
              <a:buClr>
                <a:srgbClr val="FFFFFF"/>
              </a:buClr>
              <a:buSzPts val="1000"/>
              <a:buFont typeface="Open Sans"/>
              <a:buNone/>
              <a:defRPr sz="1000" b="1">
                <a:solidFill>
                  <a:srgbClr val="FFFFFF"/>
                </a:solidFill>
              </a:defRPr>
            </a:lvl5pPr>
            <a:lvl6pPr marL="0" lvl="5" indent="0" algn="ctr" rtl="0">
              <a:lnSpc>
                <a:spcPct val="100000"/>
              </a:lnSpc>
              <a:spcBef>
                <a:spcPts val="0"/>
              </a:spcBef>
              <a:spcAft>
                <a:spcPts val="0"/>
              </a:spcAft>
              <a:buClr>
                <a:srgbClr val="FFFFFF"/>
              </a:buClr>
              <a:buSzPts val="1000"/>
              <a:buFont typeface="Open Sans"/>
              <a:buNone/>
              <a:defRPr sz="1000" b="1">
                <a:solidFill>
                  <a:srgbClr val="FFFFFF"/>
                </a:solidFill>
              </a:defRPr>
            </a:lvl6pPr>
            <a:lvl7pPr marL="0" lvl="6" indent="0" algn="ctr" rtl="0">
              <a:lnSpc>
                <a:spcPct val="100000"/>
              </a:lnSpc>
              <a:spcBef>
                <a:spcPts val="0"/>
              </a:spcBef>
              <a:spcAft>
                <a:spcPts val="0"/>
              </a:spcAft>
              <a:buClr>
                <a:srgbClr val="FFFFFF"/>
              </a:buClr>
              <a:buSzPts val="1000"/>
              <a:buFont typeface="Open Sans"/>
              <a:buNone/>
              <a:defRPr sz="1000" b="1">
                <a:solidFill>
                  <a:srgbClr val="FFFFFF"/>
                </a:solidFill>
              </a:defRPr>
            </a:lvl7pPr>
            <a:lvl8pPr marL="0" lvl="7" indent="0" algn="ctr" rtl="0">
              <a:lnSpc>
                <a:spcPct val="100000"/>
              </a:lnSpc>
              <a:spcBef>
                <a:spcPts val="0"/>
              </a:spcBef>
              <a:spcAft>
                <a:spcPts val="0"/>
              </a:spcAft>
              <a:buClr>
                <a:srgbClr val="FFFFFF"/>
              </a:buClr>
              <a:buSzPts val="1000"/>
              <a:buFont typeface="Open Sans"/>
              <a:buNone/>
              <a:defRPr sz="1000" b="1">
                <a:solidFill>
                  <a:srgbClr val="FFFFFF"/>
                </a:solidFill>
              </a:defRPr>
            </a:lvl8pPr>
            <a:lvl9pPr marL="0" lvl="8" indent="0" algn="ctr" rtl="0">
              <a:lnSpc>
                <a:spcPct val="100000"/>
              </a:lnSpc>
              <a:spcBef>
                <a:spcPts val="0"/>
              </a:spcBef>
              <a:spcAft>
                <a:spcPts val="0"/>
              </a:spcAft>
              <a:buClr>
                <a:srgbClr val="FFFFFF"/>
              </a:buClr>
              <a:buSzPts val="1000"/>
              <a:buFont typeface="Open Sans"/>
              <a:buNone/>
              <a:defRPr sz="1000" b="1">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spTree>
      <p:nvGrpSpPr>
        <p:cNvPr id="1" name="Shape 409"/>
        <p:cNvGrpSpPr/>
        <p:nvPr/>
      </p:nvGrpSpPr>
      <p:grpSpPr>
        <a:xfrm>
          <a:off x="0" y="0"/>
          <a:ext cx="0" cy="0"/>
          <a:chOff x="0" y="0"/>
          <a:chExt cx="0" cy="0"/>
        </a:xfrm>
      </p:grpSpPr>
      <p:grpSp>
        <p:nvGrpSpPr>
          <p:cNvPr id="410" name="Google Shape;410;p72"/>
          <p:cNvGrpSpPr/>
          <p:nvPr/>
        </p:nvGrpSpPr>
        <p:grpSpPr>
          <a:xfrm>
            <a:off x="8183879" y="0"/>
            <a:ext cx="960120" cy="5143500"/>
            <a:chOff x="-1" y="0"/>
            <a:chExt cx="960120" cy="5143500"/>
          </a:xfrm>
        </p:grpSpPr>
        <p:sp>
          <p:nvSpPr>
            <p:cNvPr id="411" name="Google Shape;411;p72"/>
            <p:cNvSpPr/>
            <p:nvPr/>
          </p:nvSpPr>
          <p:spPr>
            <a:xfrm>
              <a:off x="45719" y="0"/>
              <a:ext cx="914400" cy="5143500"/>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412" name="Google Shape;412;p72"/>
            <p:cNvSpPr/>
            <p:nvPr/>
          </p:nvSpPr>
          <p:spPr>
            <a:xfrm>
              <a:off x="-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413" name="Google Shape;413;p72"/>
          <p:cNvSpPr>
            <a:spLocks noGrp="1"/>
          </p:cNvSpPr>
          <p:nvPr>
            <p:ph type="pic" idx="2"/>
          </p:nvPr>
        </p:nvSpPr>
        <p:spPr>
          <a:xfrm>
            <a:off x="45719" y="0"/>
            <a:ext cx="81381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1pPr>
            <a:lvl2pPr marR="0" lvl="1"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2pPr>
            <a:lvl3pPr marR="0" lvl="2"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3pPr>
            <a:lvl4pPr marR="0" lvl="3"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4pPr>
            <a:lvl5pPr marR="0" lvl="4"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5pPr>
            <a:lvl6pPr marR="0" lvl="5"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14" name="Google Shape;414;p72"/>
          <p:cNvSpPr txBox="1">
            <a:spLocks noGrp="1"/>
          </p:cNvSpPr>
          <p:nvPr>
            <p:ph type="title"/>
          </p:nvPr>
        </p:nvSpPr>
        <p:spPr>
          <a:xfrm>
            <a:off x="170090" y="4616053"/>
            <a:ext cx="7893000" cy="425100"/>
          </a:xfrm>
          <a:prstGeom prst="rect">
            <a:avLst/>
          </a:prstGeom>
          <a:noFill/>
          <a:ln>
            <a:noFill/>
          </a:ln>
        </p:spPr>
        <p:txBody>
          <a:bodyPr spcFirstLastPara="1" wrap="square" lIns="45700" tIns="45700" rIns="45700" bIns="45700" anchor="b" anchorCtr="0"/>
          <a:lstStyle>
            <a:lvl1pPr lvl="0" algn="l" rtl="0">
              <a:lnSpc>
                <a:spcPct val="100000"/>
              </a:lnSpc>
              <a:spcBef>
                <a:spcPts val="0"/>
              </a:spcBef>
              <a:spcAft>
                <a:spcPts val="0"/>
              </a:spcAft>
              <a:buClr>
                <a:srgbClr val="000000"/>
              </a:buClr>
              <a:buSzPts val="2000"/>
              <a:buFont typeface="Carme"/>
              <a:buNone/>
              <a:defRPr sz="20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415" name="Google Shape;415;p72"/>
          <p:cNvSpPr/>
          <p:nvPr/>
        </p:nvSpPr>
        <p:spPr>
          <a:xfrm>
            <a:off x="-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416" name="Google Shape;416;p72"/>
          <p:cNvSpPr txBox="1">
            <a:spLocks noGrp="1"/>
          </p:cNvSpPr>
          <p:nvPr>
            <p:ph type="sldNum" idx="12"/>
          </p:nvPr>
        </p:nvSpPr>
        <p:spPr>
          <a:xfrm>
            <a:off x="8564098" y="4767264"/>
            <a:ext cx="245400" cy="243900"/>
          </a:xfrm>
          <a:prstGeom prst="rect">
            <a:avLst/>
          </a:prstGeom>
          <a:noFill/>
          <a:ln>
            <a:noFill/>
          </a:ln>
        </p:spPr>
        <p:txBody>
          <a:bodyPr spcFirstLastPara="1" wrap="square" lIns="45700" tIns="45700" rIns="45700" bIns="45700" anchor="t" anchorCtr="0">
            <a:noAutofit/>
          </a:bodyPr>
          <a:lstStyle>
            <a:lvl1pPr marL="0" lvl="0" indent="0" algn="ctr" rtl="0">
              <a:lnSpc>
                <a:spcPct val="100000"/>
              </a:lnSpc>
              <a:spcBef>
                <a:spcPts val="0"/>
              </a:spcBef>
              <a:spcAft>
                <a:spcPts val="0"/>
              </a:spcAft>
              <a:buClr>
                <a:srgbClr val="FFFFFF"/>
              </a:buClr>
              <a:buSzPts val="1000"/>
              <a:buFont typeface="Open Sans"/>
              <a:buNone/>
              <a:defRPr sz="1000" b="1">
                <a:solidFill>
                  <a:srgbClr val="FFFFFF"/>
                </a:solidFill>
              </a:defRPr>
            </a:lvl1pPr>
            <a:lvl2pPr marL="0" lvl="1" indent="0" algn="ctr" rtl="0">
              <a:lnSpc>
                <a:spcPct val="100000"/>
              </a:lnSpc>
              <a:spcBef>
                <a:spcPts val="0"/>
              </a:spcBef>
              <a:spcAft>
                <a:spcPts val="0"/>
              </a:spcAft>
              <a:buClr>
                <a:srgbClr val="FFFFFF"/>
              </a:buClr>
              <a:buSzPts val="1000"/>
              <a:buFont typeface="Open Sans"/>
              <a:buNone/>
              <a:defRPr sz="1000" b="1">
                <a:solidFill>
                  <a:srgbClr val="FFFFFF"/>
                </a:solidFill>
              </a:defRPr>
            </a:lvl2pPr>
            <a:lvl3pPr marL="0" lvl="2" indent="0" algn="ctr" rtl="0">
              <a:lnSpc>
                <a:spcPct val="100000"/>
              </a:lnSpc>
              <a:spcBef>
                <a:spcPts val="0"/>
              </a:spcBef>
              <a:spcAft>
                <a:spcPts val="0"/>
              </a:spcAft>
              <a:buClr>
                <a:srgbClr val="FFFFFF"/>
              </a:buClr>
              <a:buSzPts val="1000"/>
              <a:buFont typeface="Open Sans"/>
              <a:buNone/>
              <a:defRPr sz="1000" b="1">
                <a:solidFill>
                  <a:srgbClr val="FFFFFF"/>
                </a:solidFill>
              </a:defRPr>
            </a:lvl3pPr>
            <a:lvl4pPr marL="0" lvl="3" indent="0" algn="ctr" rtl="0">
              <a:lnSpc>
                <a:spcPct val="100000"/>
              </a:lnSpc>
              <a:spcBef>
                <a:spcPts val="0"/>
              </a:spcBef>
              <a:spcAft>
                <a:spcPts val="0"/>
              </a:spcAft>
              <a:buClr>
                <a:srgbClr val="FFFFFF"/>
              </a:buClr>
              <a:buSzPts val="1000"/>
              <a:buFont typeface="Open Sans"/>
              <a:buNone/>
              <a:defRPr sz="1000" b="1">
                <a:solidFill>
                  <a:srgbClr val="FFFFFF"/>
                </a:solidFill>
              </a:defRPr>
            </a:lvl4pPr>
            <a:lvl5pPr marL="0" lvl="4" indent="0" algn="ctr" rtl="0">
              <a:lnSpc>
                <a:spcPct val="100000"/>
              </a:lnSpc>
              <a:spcBef>
                <a:spcPts val="0"/>
              </a:spcBef>
              <a:spcAft>
                <a:spcPts val="0"/>
              </a:spcAft>
              <a:buClr>
                <a:srgbClr val="FFFFFF"/>
              </a:buClr>
              <a:buSzPts val="1000"/>
              <a:buFont typeface="Open Sans"/>
              <a:buNone/>
              <a:defRPr sz="1000" b="1">
                <a:solidFill>
                  <a:srgbClr val="FFFFFF"/>
                </a:solidFill>
              </a:defRPr>
            </a:lvl5pPr>
            <a:lvl6pPr marL="0" lvl="5" indent="0" algn="ctr" rtl="0">
              <a:lnSpc>
                <a:spcPct val="100000"/>
              </a:lnSpc>
              <a:spcBef>
                <a:spcPts val="0"/>
              </a:spcBef>
              <a:spcAft>
                <a:spcPts val="0"/>
              </a:spcAft>
              <a:buClr>
                <a:srgbClr val="FFFFFF"/>
              </a:buClr>
              <a:buSzPts val="1000"/>
              <a:buFont typeface="Open Sans"/>
              <a:buNone/>
              <a:defRPr sz="1000" b="1">
                <a:solidFill>
                  <a:srgbClr val="FFFFFF"/>
                </a:solidFill>
              </a:defRPr>
            </a:lvl6pPr>
            <a:lvl7pPr marL="0" lvl="6" indent="0" algn="ctr" rtl="0">
              <a:lnSpc>
                <a:spcPct val="100000"/>
              </a:lnSpc>
              <a:spcBef>
                <a:spcPts val="0"/>
              </a:spcBef>
              <a:spcAft>
                <a:spcPts val="0"/>
              </a:spcAft>
              <a:buClr>
                <a:srgbClr val="FFFFFF"/>
              </a:buClr>
              <a:buSzPts val="1000"/>
              <a:buFont typeface="Open Sans"/>
              <a:buNone/>
              <a:defRPr sz="1000" b="1">
                <a:solidFill>
                  <a:srgbClr val="FFFFFF"/>
                </a:solidFill>
              </a:defRPr>
            </a:lvl7pPr>
            <a:lvl8pPr marL="0" lvl="7" indent="0" algn="ctr" rtl="0">
              <a:lnSpc>
                <a:spcPct val="100000"/>
              </a:lnSpc>
              <a:spcBef>
                <a:spcPts val="0"/>
              </a:spcBef>
              <a:spcAft>
                <a:spcPts val="0"/>
              </a:spcAft>
              <a:buClr>
                <a:srgbClr val="FFFFFF"/>
              </a:buClr>
              <a:buSzPts val="1000"/>
              <a:buFont typeface="Open Sans"/>
              <a:buNone/>
              <a:defRPr sz="1000" b="1">
                <a:solidFill>
                  <a:srgbClr val="FFFFFF"/>
                </a:solidFill>
              </a:defRPr>
            </a:lvl8pPr>
            <a:lvl9pPr marL="0" lvl="8" indent="0" algn="ctr" rtl="0">
              <a:lnSpc>
                <a:spcPct val="100000"/>
              </a:lnSpc>
              <a:spcBef>
                <a:spcPts val="0"/>
              </a:spcBef>
              <a:spcAft>
                <a:spcPts val="0"/>
              </a:spcAft>
              <a:buClr>
                <a:srgbClr val="FFFFFF"/>
              </a:buClr>
              <a:buSzPts val="1000"/>
              <a:buFont typeface="Open Sans"/>
              <a:buNone/>
              <a:defRPr sz="1000" b="1">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5.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58" name="Google Shape;58;p14"/>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9"/>
        <p:cNvGrpSpPr/>
        <p:nvPr/>
      </p:nvGrpSpPr>
      <p:grpSpPr>
        <a:xfrm>
          <a:off x="0" y="0"/>
          <a:ext cx="0" cy="0"/>
          <a:chOff x="0" y="0"/>
          <a:chExt cx="0" cy="0"/>
        </a:xfrm>
      </p:grpSpPr>
      <p:sp>
        <p:nvSpPr>
          <p:cNvPr id="120" name="Google Shape;120;p27"/>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lstStyle>
            <a:lvl1pPr lvl="0" rtl="0">
              <a:spcBef>
                <a:spcPts val="0"/>
              </a:spcBef>
              <a:spcAft>
                <a:spcPts val="0"/>
              </a:spcAft>
              <a:buClr>
                <a:schemeClr val="dk1"/>
              </a:buClr>
              <a:buSzPts val="2900"/>
              <a:buNone/>
              <a:defRPr sz="2900">
                <a:solidFill>
                  <a:schemeClr val="dk1"/>
                </a:solidFill>
              </a:defRPr>
            </a:lvl1pPr>
            <a:lvl2pPr lvl="1" rtl="0">
              <a:spcBef>
                <a:spcPts val="0"/>
              </a:spcBef>
              <a:spcAft>
                <a:spcPts val="0"/>
              </a:spcAft>
              <a:buClr>
                <a:schemeClr val="dk1"/>
              </a:buClr>
              <a:buSzPts val="2900"/>
              <a:buNone/>
              <a:defRPr sz="2900">
                <a:solidFill>
                  <a:schemeClr val="dk1"/>
                </a:solidFill>
              </a:defRPr>
            </a:lvl2pPr>
            <a:lvl3pPr lvl="2" rtl="0">
              <a:spcBef>
                <a:spcPts val="0"/>
              </a:spcBef>
              <a:spcAft>
                <a:spcPts val="0"/>
              </a:spcAft>
              <a:buClr>
                <a:schemeClr val="dk1"/>
              </a:buClr>
              <a:buSzPts val="2900"/>
              <a:buNone/>
              <a:defRPr sz="2900">
                <a:solidFill>
                  <a:schemeClr val="dk1"/>
                </a:solidFill>
              </a:defRPr>
            </a:lvl3pPr>
            <a:lvl4pPr lvl="3" rtl="0">
              <a:spcBef>
                <a:spcPts val="0"/>
              </a:spcBef>
              <a:spcAft>
                <a:spcPts val="0"/>
              </a:spcAft>
              <a:buClr>
                <a:schemeClr val="dk1"/>
              </a:buClr>
              <a:buSzPts val="2900"/>
              <a:buNone/>
              <a:defRPr sz="2900">
                <a:solidFill>
                  <a:schemeClr val="dk1"/>
                </a:solidFill>
              </a:defRPr>
            </a:lvl4pPr>
            <a:lvl5pPr lvl="4" rtl="0">
              <a:spcBef>
                <a:spcPts val="0"/>
              </a:spcBef>
              <a:spcAft>
                <a:spcPts val="0"/>
              </a:spcAft>
              <a:buClr>
                <a:schemeClr val="dk1"/>
              </a:buClr>
              <a:buSzPts val="2900"/>
              <a:buNone/>
              <a:defRPr sz="2900">
                <a:solidFill>
                  <a:schemeClr val="dk1"/>
                </a:solidFill>
              </a:defRPr>
            </a:lvl5pPr>
            <a:lvl6pPr lvl="5" rtl="0">
              <a:spcBef>
                <a:spcPts val="0"/>
              </a:spcBef>
              <a:spcAft>
                <a:spcPts val="0"/>
              </a:spcAft>
              <a:buClr>
                <a:schemeClr val="dk1"/>
              </a:buClr>
              <a:buSzPts val="2900"/>
              <a:buNone/>
              <a:defRPr sz="2900">
                <a:solidFill>
                  <a:schemeClr val="dk1"/>
                </a:solidFill>
              </a:defRPr>
            </a:lvl6pPr>
            <a:lvl7pPr lvl="6" rtl="0">
              <a:spcBef>
                <a:spcPts val="0"/>
              </a:spcBef>
              <a:spcAft>
                <a:spcPts val="0"/>
              </a:spcAft>
              <a:buClr>
                <a:schemeClr val="dk1"/>
              </a:buClr>
              <a:buSzPts val="2900"/>
              <a:buNone/>
              <a:defRPr sz="2900">
                <a:solidFill>
                  <a:schemeClr val="dk1"/>
                </a:solidFill>
              </a:defRPr>
            </a:lvl7pPr>
            <a:lvl8pPr lvl="7" rtl="0">
              <a:spcBef>
                <a:spcPts val="0"/>
              </a:spcBef>
              <a:spcAft>
                <a:spcPts val="0"/>
              </a:spcAft>
              <a:buClr>
                <a:schemeClr val="dk1"/>
              </a:buClr>
              <a:buSzPts val="2900"/>
              <a:buNone/>
              <a:defRPr sz="2900">
                <a:solidFill>
                  <a:schemeClr val="dk1"/>
                </a:solidFill>
              </a:defRPr>
            </a:lvl8pPr>
            <a:lvl9pPr lvl="8" rtl="0">
              <a:spcBef>
                <a:spcPts val="0"/>
              </a:spcBef>
              <a:spcAft>
                <a:spcPts val="0"/>
              </a:spcAft>
              <a:buClr>
                <a:schemeClr val="dk1"/>
              </a:buClr>
              <a:buSzPts val="2900"/>
              <a:buNone/>
              <a:defRPr sz="2900">
                <a:solidFill>
                  <a:schemeClr val="dk1"/>
                </a:solidFill>
              </a:defRPr>
            </a:lvl9pPr>
          </a:lstStyle>
          <a:p>
            <a:endParaRPr/>
          </a:p>
        </p:txBody>
      </p:sp>
      <p:sp>
        <p:nvSpPr>
          <p:cNvPr id="121" name="Google Shape;121;p27"/>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700"/>
              </a:spcBef>
              <a:spcAft>
                <a:spcPts val="0"/>
              </a:spcAft>
              <a:buClr>
                <a:schemeClr val="dk2"/>
              </a:buClr>
              <a:buSzPts val="1400"/>
              <a:buChar char="○"/>
              <a:defRPr sz="1400">
                <a:solidFill>
                  <a:schemeClr val="dk2"/>
                </a:solidFill>
              </a:defRPr>
            </a:lvl2pPr>
            <a:lvl3pPr marL="1371600" lvl="2" indent="-317500" rtl="0">
              <a:lnSpc>
                <a:spcPct val="115000"/>
              </a:lnSpc>
              <a:spcBef>
                <a:spcPts val="1700"/>
              </a:spcBef>
              <a:spcAft>
                <a:spcPts val="0"/>
              </a:spcAft>
              <a:buClr>
                <a:schemeClr val="dk2"/>
              </a:buClr>
              <a:buSzPts val="1400"/>
              <a:buChar char="■"/>
              <a:defRPr sz="1400">
                <a:solidFill>
                  <a:schemeClr val="dk2"/>
                </a:solidFill>
              </a:defRPr>
            </a:lvl3pPr>
            <a:lvl4pPr marL="1828800" lvl="3" indent="-317500" rtl="0">
              <a:lnSpc>
                <a:spcPct val="115000"/>
              </a:lnSpc>
              <a:spcBef>
                <a:spcPts val="1700"/>
              </a:spcBef>
              <a:spcAft>
                <a:spcPts val="0"/>
              </a:spcAft>
              <a:buClr>
                <a:schemeClr val="dk2"/>
              </a:buClr>
              <a:buSzPts val="1400"/>
              <a:buChar char="●"/>
              <a:defRPr sz="1400">
                <a:solidFill>
                  <a:schemeClr val="dk2"/>
                </a:solidFill>
              </a:defRPr>
            </a:lvl4pPr>
            <a:lvl5pPr marL="2286000" lvl="4" indent="-317500" rtl="0">
              <a:lnSpc>
                <a:spcPct val="115000"/>
              </a:lnSpc>
              <a:spcBef>
                <a:spcPts val="1700"/>
              </a:spcBef>
              <a:spcAft>
                <a:spcPts val="0"/>
              </a:spcAft>
              <a:buClr>
                <a:schemeClr val="dk2"/>
              </a:buClr>
              <a:buSzPts val="1400"/>
              <a:buChar char="○"/>
              <a:defRPr sz="1400">
                <a:solidFill>
                  <a:schemeClr val="dk2"/>
                </a:solidFill>
              </a:defRPr>
            </a:lvl5pPr>
            <a:lvl6pPr marL="2743200" lvl="5" indent="-317500" rtl="0">
              <a:lnSpc>
                <a:spcPct val="115000"/>
              </a:lnSpc>
              <a:spcBef>
                <a:spcPts val="1700"/>
              </a:spcBef>
              <a:spcAft>
                <a:spcPts val="0"/>
              </a:spcAft>
              <a:buClr>
                <a:schemeClr val="dk2"/>
              </a:buClr>
              <a:buSzPts val="1400"/>
              <a:buChar char="■"/>
              <a:defRPr sz="1400">
                <a:solidFill>
                  <a:schemeClr val="dk2"/>
                </a:solidFill>
              </a:defRPr>
            </a:lvl6pPr>
            <a:lvl7pPr marL="3200400" lvl="6" indent="-317500" rtl="0">
              <a:lnSpc>
                <a:spcPct val="115000"/>
              </a:lnSpc>
              <a:spcBef>
                <a:spcPts val="1700"/>
              </a:spcBef>
              <a:spcAft>
                <a:spcPts val="0"/>
              </a:spcAft>
              <a:buClr>
                <a:schemeClr val="dk2"/>
              </a:buClr>
              <a:buSzPts val="1400"/>
              <a:buChar char="●"/>
              <a:defRPr sz="1400">
                <a:solidFill>
                  <a:schemeClr val="dk2"/>
                </a:solidFill>
              </a:defRPr>
            </a:lvl7pPr>
            <a:lvl8pPr marL="3657600" lvl="7" indent="-317500" rtl="0">
              <a:lnSpc>
                <a:spcPct val="115000"/>
              </a:lnSpc>
              <a:spcBef>
                <a:spcPts val="1700"/>
              </a:spcBef>
              <a:spcAft>
                <a:spcPts val="0"/>
              </a:spcAft>
              <a:buClr>
                <a:schemeClr val="dk2"/>
              </a:buClr>
              <a:buSzPts val="1400"/>
              <a:buChar char="○"/>
              <a:defRPr sz="1400">
                <a:solidFill>
                  <a:schemeClr val="dk2"/>
                </a:solidFill>
              </a:defRPr>
            </a:lvl8pPr>
            <a:lvl9pPr marL="4114800" lvl="8" indent="-317500" rtl="0">
              <a:lnSpc>
                <a:spcPct val="115000"/>
              </a:lnSpc>
              <a:spcBef>
                <a:spcPts val="1700"/>
              </a:spcBef>
              <a:spcAft>
                <a:spcPts val="1700"/>
              </a:spcAft>
              <a:buClr>
                <a:schemeClr val="dk2"/>
              </a:buClr>
              <a:buSzPts val="1400"/>
              <a:buChar char="■"/>
              <a:defRPr sz="1400">
                <a:solidFill>
                  <a:schemeClr val="dk2"/>
                </a:solidFill>
              </a:defRPr>
            </a:lvl9pPr>
          </a:lstStyle>
          <a:p>
            <a:endParaRPr/>
          </a:p>
        </p:txBody>
      </p:sp>
      <p:sp>
        <p:nvSpPr>
          <p:cNvPr id="122" name="Google Shape;122;p27"/>
          <p:cNvSpPr txBox="1">
            <a:spLocks noGrp="1"/>
          </p:cNvSpPr>
          <p:nvPr>
            <p:ph type="sldNum" idx="12"/>
          </p:nvPr>
        </p:nvSpPr>
        <p:spPr>
          <a:xfrm>
            <a:off x="8472458" y="4663217"/>
            <a:ext cx="548700" cy="393600"/>
          </a:xfrm>
          <a:prstGeom prst="rect">
            <a:avLst/>
          </a:prstGeom>
          <a:noFill/>
          <a:ln>
            <a:noFill/>
          </a:ln>
        </p:spPr>
        <p:txBody>
          <a:bodyPr spcFirstLastPara="1" wrap="square" lIns="93125" tIns="93125" rIns="93125" bIns="931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1"/>
        <p:cNvGrpSpPr/>
        <p:nvPr/>
      </p:nvGrpSpPr>
      <p:grpSpPr>
        <a:xfrm>
          <a:off x="0" y="0"/>
          <a:ext cx="0" cy="0"/>
          <a:chOff x="0" y="0"/>
          <a:chExt cx="0" cy="0"/>
        </a:xfrm>
      </p:grpSpPr>
      <p:pic>
        <p:nvPicPr>
          <p:cNvPr id="262" name="Google Shape;262;p55" descr="Picture 11"/>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8183880" y="0"/>
            <a:ext cx="960121" cy="5143501"/>
          </a:xfrm>
          <a:prstGeom prst="rect">
            <a:avLst/>
          </a:prstGeom>
          <a:noFill/>
          <a:ln>
            <a:noFill/>
          </a:ln>
        </p:spPr>
      </p:pic>
      <p:sp>
        <p:nvSpPr>
          <p:cNvPr id="263" name="Google Shape;263;p55"/>
          <p:cNvSpPr txBox="1">
            <a:spLocks noGrp="1"/>
          </p:cNvSpPr>
          <p:nvPr>
            <p:ph type="title"/>
          </p:nvPr>
        </p:nvSpPr>
        <p:spPr>
          <a:xfrm>
            <a:off x="381000" y="498872"/>
            <a:ext cx="7467600" cy="549000"/>
          </a:xfrm>
          <a:prstGeom prst="rect">
            <a:avLst/>
          </a:prstGeom>
          <a:noFill/>
          <a:ln>
            <a:noFill/>
          </a:ln>
        </p:spPr>
        <p:txBody>
          <a:bodyPr spcFirstLastPara="1" wrap="square" lIns="45700" tIns="45700" rIns="45700" bIns="45700" anchor="ctr" anchorCtr="0"/>
          <a:lstStyle>
            <a:lvl1pPr marR="0" lvl="0"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1pPr>
            <a:lvl2pPr marR="0" lvl="1"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2pPr>
            <a:lvl3pPr marR="0" lvl="2"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3pPr>
            <a:lvl4pPr marR="0" lvl="3"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4pPr>
            <a:lvl5pPr marR="0" lvl="4"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5pPr>
            <a:lvl6pPr marR="0" lvl="5"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6pPr>
            <a:lvl7pPr marR="0" lvl="6"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7pPr>
            <a:lvl8pPr marR="0" lvl="7"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8pPr>
            <a:lvl9pPr marR="0" lvl="8" algn="l" rtl="0">
              <a:lnSpc>
                <a:spcPct val="100000"/>
              </a:lnSpc>
              <a:spcBef>
                <a:spcPts val="0"/>
              </a:spcBef>
              <a:spcAft>
                <a:spcPts val="0"/>
              </a:spcAft>
              <a:buClr>
                <a:srgbClr val="000000"/>
              </a:buClr>
              <a:buSzPts val="3600"/>
              <a:buFont typeface="Carme"/>
              <a:buNone/>
              <a:defRPr sz="3600" b="1" i="0" u="none" strike="noStrike" cap="none">
                <a:solidFill>
                  <a:srgbClr val="000000"/>
                </a:solidFill>
                <a:latin typeface="Carme"/>
                <a:ea typeface="Carme"/>
                <a:cs typeface="Carme"/>
                <a:sym typeface="Carme"/>
              </a:defRPr>
            </a:lvl9pPr>
          </a:lstStyle>
          <a:p>
            <a:endParaRPr/>
          </a:p>
        </p:txBody>
      </p:sp>
      <p:sp>
        <p:nvSpPr>
          <p:cNvPr id="264" name="Google Shape;264;p55"/>
          <p:cNvSpPr txBox="1">
            <a:spLocks noGrp="1"/>
          </p:cNvSpPr>
          <p:nvPr>
            <p:ph type="body" idx="1"/>
          </p:nvPr>
        </p:nvSpPr>
        <p:spPr>
          <a:xfrm>
            <a:off x="381000" y="1200150"/>
            <a:ext cx="7467600" cy="3394500"/>
          </a:xfrm>
          <a:prstGeom prst="rect">
            <a:avLst/>
          </a:prstGeom>
          <a:noFill/>
          <a:ln>
            <a:noFill/>
          </a:ln>
        </p:spPr>
        <p:txBody>
          <a:bodyPr spcFirstLastPara="1" wrap="square" lIns="45700" tIns="45700" rIns="45700" bIns="45700" anchor="t" anchorCtr="0"/>
          <a:lstStyle>
            <a:lvl1pPr marL="457200" marR="0" lvl="0"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1pPr>
            <a:lvl2pPr marL="914400" marR="0" lvl="1"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2pPr>
            <a:lvl3pPr marL="1371600" marR="0" lvl="2"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3pPr>
            <a:lvl4pPr marL="1828800" marR="0" lvl="3"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4pPr>
            <a:lvl5pPr marL="2286000" marR="0" lvl="4"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5pPr>
            <a:lvl6pPr marL="2743200" marR="0" lvl="5"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6pPr>
            <a:lvl7pPr marL="3200400" marR="0" lvl="6"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7pPr>
            <a:lvl8pPr marL="3657600" marR="0" lvl="7"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8pPr>
            <a:lvl9pPr marL="4114800" marR="0" lvl="8" indent="-406400" algn="l" rtl="0">
              <a:lnSpc>
                <a:spcPct val="100000"/>
              </a:lnSpc>
              <a:spcBef>
                <a:spcPts val="600"/>
              </a:spcBef>
              <a:spcAft>
                <a:spcPts val="0"/>
              </a:spcAft>
              <a:buClr>
                <a:srgbClr val="000000"/>
              </a:buClr>
              <a:buSzPts val="2800"/>
              <a:buFont typeface="Noto Sans Symbols"/>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65" name="Google Shape;265;p55"/>
          <p:cNvSpPr/>
          <p:nvPr/>
        </p:nvSpPr>
        <p:spPr>
          <a:xfrm>
            <a:off x="-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nvGrpSpPr>
          <p:cNvPr id="266" name="Google Shape;266;p55"/>
          <p:cNvGrpSpPr/>
          <p:nvPr/>
        </p:nvGrpSpPr>
        <p:grpSpPr>
          <a:xfrm>
            <a:off x="8183879" y="0"/>
            <a:ext cx="960120" cy="5143500"/>
            <a:chOff x="-1" y="0"/>
            <a:chExt cx="960120" cy="5143500"/>
          </a:xfrm>
        </p:grpSpPr>
        <p:sp>
          <p:nvSpPr>
            <p:cNvPr id="267" name="Google Shape;267;p55"/>
            <p:cNvSpPr/>
            <p:nvPr/>
          </p:nvSpPr>
          <p:spPr>
            <a:xfrm>
              <a:off x="45719" y="0"/>
              <a:ext cx="914400" cy="5143500"/>
            </a:xfrm>
            <a:prstGeom prst="rect">
              <a:avLst/>
            </a:prstGeom>
            <a:solidFill>
              <a:schemeClr val="accent1">
                <a:alpha val="800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sp>
          <p:nvSpPr>
            <p:cNvPr id="268" name="Google Shape;268;p55"/>
            <p:cNvSpPr/>
            <p:nvPr/>
          </p:nvSpPr>
          <p:spPr>
            <a:xfrm>
              <a:off x="-1" y="0"/>
              <a:ext cx="45600" cy="5143500"/>
            </a:xfrm>
            <a:prstGeom prst="rect">
              <a:avLst/>
            </a:prstGeom>
            <a:solidFill>
              <a:srgbClr val="0000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rgbClr val="000000"/>
                </a:solidFill>
                <a:latin typeface="Open Sans"/>
                <a:ea typeface="Open Sans"/>
                <a:cs typeface="Open Sans"/>
                <a:sym typeface="Open Sans"/>
              </a:endParaRPr>
            </a:p>
          </p:txBody>
        </p:sp>
      </p:grpSp>
      <p:sp>
        <p:nvSpPr>
          <p:cNvPr id="269" name="Google Shape;269;p55"/>
          <p:cNvSpPr txBox="1">
            <a:spLocks noGrp="1"/>
          </p:cNvSpPr>
          <p:nvPr>
            <p:ph type="sldNum" idx="12"/>
          </p:nvPr>
        </p:nvSpPr>
        <p:spPr>
          <a:xfrm>
            <a:off x="8564098" y="4767264"/>
            <a:ext cx="245400" cy="243900"/>
          </a:xfrm>
          <a:prstGeom prst="rect">
            <a:avLst/>
          </a:prstGeom>
          <a:noFill/>
          <a:ln>
            <a:noFill/>
          </a:ln>
        </p:spPr>
        <p:txBody>
          <a:bodyPr spcFirstLastPara="1" wrap="square" lIns="45700" tIns="45700" rIns="45700" bIns="45700" anchor="t" anchorCtr="0">
            <a:noAutofit/>
          </a:bodyPr>
          <a:lstStyle>
            <a:lvl1pPr marL="0" marR="0" lvl="0"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1pPr>
            <a:lvl2pPr marL="0" marR="0" lvl="1"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2pPr>
            <a:lvl3pPr marL="0" marR="0" lvl="2"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3pPr>
            <a:lvl4pPr marL="0" marR="0" lvl="3"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4pPr>
            <a:lvl5pPr marL="0" marR="0" lvl="4"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5pPr>
            <a:lvl6pPr marL="0" marR="0" lvl="5"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6pPr>
            <a:lvl7pPr marL="0" marR="0" lvl="6"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7pPr>
            <a:lvl8pPr marL="0" marR="0" lvl="7"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8pPr>
            <a:lvl9pPr marL="0" marR="0" lvl="8" indent="0" algn="ctr" rtl="0">
              <a:lnSpc>
                <a:spcPct val="100000"/>
              </a:lnSpc>
              <a:spcBef>
                <a:spcPts val="0"/>
              </a:spcBef>
              <a:spcAft>
                <a:spcPts val="0"/>
              </a:spcAft>
              <a:buClr>
                <a:srgbClr val="FFFFFF"/>
              </a:buClr>
              <a:buSzPts val="1000"/>
              <a:buFont typeface="Open Sans"/>
              <a:buNone/>
              <a:defRPr sz="1000" b="1" i="0" u="none" strike="noStrike" cap="none">
                <a:solidFill>
                  <a:srgbClr val="FFFFFF"/>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
              <a:t>‹#›</a:t>
            </a:fld>
            <a:endParaRPr/>
          </a:p>
        </p:txBody>
      </p:sp>
      <p:pic>
        <p:nvPicPr>
          <p:cNvPr id="270" name="Google Shape;270;p55" descr="Picture 2"/>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321879" y="4699339"/>
            <a:ext cx="2428641" cy="4528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abc.xprize.org/lu3366" TargetMode="Externa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abc.xprize.org/ac3366" TargetMode="External"/><Relationship Id="rId5" Type="http://schemas.openxmlformats.org/officeDocument/2006/relationships/image" Target="../media/image45.png"/><Relationship Id="rId4" Type="http://schemas.openxmlformats.org/officeDocument/2006/relationships/hyperlink" Target="http://www.edtech.worlded.org/team-worlded-xpriz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edtech.worlded.org/team-worlded-xprize"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hyperlink" Target="http://bit.ly/team_worlde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hyperlink" Target="PewInternet.org" TargetMode="Externa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abc.xprize.org/pw3366" TargetMode="External"/><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4" name="Title 3"/>
          <p:cNvSpPr>
            <a:spLocks noGrp="1"/>
          </p:cNvSpPr>
          <p:nvPr>
            <p:ph type="title"/>
          </p:nvPr>
        </p:nvSpPr>
        <p:spPr>
          <a:xfrm>
            <a:off x="12" y="59989"/>
            <a:ext cx="8520600" cy="572700"/>
          </a:xfrm>
        </p:spPr>
        <p:txBody>
          <a:bodyPr/>
          <a:lstStyle/>
          <a:p>
            <a:r>
              <a:rPr lang="en-US" dirty="0">
                <a:solidFill>
                  <a:srgbClr val="8A8ABC"/>
                </a:solidFill>
                <a:ea typeface="Georgia"/>
                <a:cs typeface="Georgia"/>
                <a:sym typeface="Georgia"/>
              </a:rPr>
              <a:t>Moving Forward with Mobile Learning</a:t>
            </a:r>
            <a:r>
              <a:rPr lang="en-US" sz="2400" dirty="0">
                <a:solidFill>
                  <a:srgbClr val="FFFFFF"/>
                </a:solidFill>
                <a:ea typeface="Georgia"/>
                <a:cs typeface="Georgia"/>
                <a:sym typeface="Georgia"/>
              </a:rPr>
              <a:t/>
            </a:r>
            <a:br>
              <a:rPr lang="en-US" sz="2400" dirty="0">
                <a:solidFill>
                  <a:srgbClr val="FFFFFF"/>
                </a:solidFill>
                <a:ea typeface="Georgia"/>
                <a:cs typeface="Georgia"/>
                <a:sym typeface="Georgia"/>
              </a:rPr>
            </a:br>
            <a:endParaRPr lang="en-US" dirty="0"/>
          </a:p>
        </p:txBody>
      </p:sp>
      <p:grpSp>
        <p:nvGrpSpPr>
          <p:cNvPr id="564" name="Google Shape;564;p112" descr="Space to add your organization name, partners, and logos " title="Title Box "/>
          <p:cNvGrpSpPr/>
          <p:nvPr/>
        </p:nvGrpSpPr>
        <p:grpSpPr>
          <a:xfrm>
            <a:off x="12" y="742122"/>
            <a:ext cx="9143989" cy="3406314"/>
            <a:chOff x="75584" y="1471962"/>
            <a:chExt cx="8217100" cy="2688063"/>
          </a:xfrm>
        </p:grpSpPr>
        <p:sp>
          <p:nvSpPr>
            <p:cNvPr id="565" name="Google Shape;565;p112"/>
            <p:cNvSpPr txBox="1"/>
            <p:nvPr/>
          </p:nvSpPr>
          <p:spPr>
            <a:xfrm>
              <a:off x="75584" y="1471962"/>
              <a:ext cx="5263704" cy="2688063"/>
            </a:xfrm>
            <a:prstGeom prst="rect">
              <a:avLst/>
            </a:prstGeom>
            <a:solidFill>
              <a:srgbClr val="8A8AB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dirty="0">
                <a:solidFill>
                  <a:srgbClr val="FFFFFF"/>
                </a:solidFill>
                <a:latin typeface="Georgia"/>
                <a:ea typeface="Georgia"/>
                <a:cs typeface="Georgia"/>
                <a:sym typeface="Georgia"/>
              </a:endParaRPr>
            </a:p>
          </p:txBody>
        </p:sp>
        <p:pic>
          <p:nvPicPr>
            <p:cNvPr id="566" name="Google Shape;566;p112" title="Spaceholde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39289" y="1471962"/>
              <a:ext cx="2953395" cy="2688055"/>
            </a:xfrm>
            <a:prstGeom prst="rect">
              <a:avLst/>
            </a:prstGeom>
            <a:noFill/>
            <a:ln>
              <a:noFill/>
            </a:ln>
          </p:spPr>
        </p:pic>
      </p:grpSp>
      <p:sp>
        <p:nvSpPr>
          <p:cNvPr id="3" name="TextBox 2"/>
          <p:cNvSpPr txBox="1"/>
          <p:nvPr/>
        </p:nvSpPr>
        <p:spPr>
          <a:xfrm>
            <a:off x="298027" y="1049867"/>
            <a:ext cx="5405120" cy="2062103"/>
          </a:xfrm>
          <a:prstGeom prst="rect">
            <a:avLst/>
          </a:prstGeom>
          <a:noFill/>
        </p:spPr>
        <p:txBody>
          <a:bodyPr wrap="square" rtlCol="0">
            <a:spAutoFit/>
          </a:bodyPr>
          <a:lstStyle/>
          <a:p>
            <a:r>
              <a:rPr lang="en-US" sz="3200" dirty="0" smtClean="0">
                <a:solidFill>
                  <a:schemeClr val="bg1"/>
                </a:solidFill>
              </a:rPr>
              <a:t>ADD YOUR ORGANIZATION NAME, PARTNERS, LOGOS HERE, AS YOU SEE FIT</a:t>
            </a:r>
            <a:endParaRPr lang="en-US" sz="3200" dirty="0">
              <a:solidFill>
                <a:schemeClr val="bg1"/>
              </a:solidFill>
            </a:endParaRPr>
          </a:p>
        </p:txBody>
      </p:sp>
      <p:pic>
        <p:nvPicPr>
          <p:cNvPr id="6" name="Google Shape;563;p112" title="Logos "/>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52394" y="4229545"/>
            <a:ext cx="8839200" cy="795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4" name="Title 3" hidden="1"/>
          <p:cNvSpPr>
            <a:spLocks noGrp="1"/>
          </p:cNvSpPr>
          <p:nvPr>
            <p:ph type="title"/>
          </p:nvPr>
        </p:nvSpPr>
        <p:spPr>
          <a:xfrm>
            <a:off x="325476" y="340558"/>
            <a:ext cx="8520600" cy="572700"/>
          </a:xfrm>
        </p:spPr>
        <p:txBody>
          <a:bodyPr/>
          <a:lstStyle/>
          <a:p>
            <a:r>
              <a:rPr lang="en-US" dirty="0" smtClean="0"/>
              <a:t>Learning Upgrade </a:t>
            </a:r>
            <a:endParaRPr lang="en-US" dirty="0"/>
          </a:p>
        </p:txBody>
      </p:sp>
      <p:pic>
        <p:nvPicPr>
          <p:cNvPr id="11" name="Picture 10" title="Learning Upgrade logo "/>
          <p:cNvPicPr/>
          <p:nvPr/>
        </p:nvPicPr>
        <p:blipFill>
          <a:blip r:embed="rId3"/>
          <a:stretch>
            <a:fillRect/>
          </a:stretch>
        </p:blipFill>
        <p:spPr>
          <a:xfrm>
            <a:off x="508938" y="282469"/>
            <a:ext cx="2685415" cy="1073785"/>
          </a:xfrm>
          <a:prstGeom prst="rect">
            <a:avLst/>
          </a:prstGeom>
        </p:spPr>
      </p:pic>
      <p:sp>
        <p:nvSpPr>
          <p:cNvPr id="697" name="Google Shape;697;p126"/>
          <p:cNvSpPr txBox="1">
            <a:spLocks noGrp="1"/>
          </p:cNvSpPr>
          <p:nvPr>
            <p:ph type="body" idx="4294967295"/>
          </p:nvPr>
        </p:nvSpPr>
        <p:spPr>
          <a:xfrm>
            <a:off x="0" y="1393825"/>
            <a:ext cx="4260850" cy="3125788"/>
          </a:xfrm>
          <a:prstGeom prst="rect">
            <a:avLst/>
          </a:prstGeom>
        </p:spPr>
        <p:txBody>
          <a:bodyPr spcFirstLastPara="1" wrap="square" lIns="91425" tIns="91425" rIns="91425" bIns="91425" anchor="t" anchorCtr="0">
            <a:noAutofit/>
          </a:bodyPr>
          <a:lstStyle/>
          <a:p>
            <a:pPr marL="0" lvl="0" indent="0" algn="l" rtl="0">
              <a:lnSpc>
                <a:spcPct val="100000"/>
              </a:lnSpc>
              <a:spcBef>
                <a:spcPts val="1600"/>
              </a:spcBef>
              <a:spcAft>
                <a:spcPts val="0"/>
              </a:spcAft>
              <a:buNone/>
            </a:pPr>
            <a:r>
              <a:rPr lang="en" sz="1800" dirty="0" smtClean="0">
                <a:solidFill>
                  <a:schemeClr val="tx1"/>
                </a:solidFill>
                <a:latin typeface="+mn-lt"/>
                <a:ea typeface="Calibri"/>
                <a:cs typeface="Calibri"/>
                <a:sym typeface="Calibri"/>
              </a:rPr>
              <a:t>Game-based with songs &amp; videos</a:t>
            </a:r>
          </a:p>
          <a:p>
            <a:pPr marL="0" lvl="0" indent="0" algn="l" rtl="0">
              <a:lnSpc>
                <a:spcPct val="100000"/>
              </a:lnSpc>
              <a:spcBef>
                <a:spcPts val="1600"/>
              </a:spcBef>
              <a:spcAft>
                <a:spcPts val="0"/>
              </a:spcAft>
              <a:buNone/>
            </a:pPr>
            <a:r>
              <a:rPr lang="en" sz="1800" dirty="0" smtClean="0">
                <a:solidFill>
                  <a:schemeClr val="tx1"/>
                </a:solidFill>
                <a:latin typeface="+mn-lt"/>
                <a:ea typeface="Calibri"/>
                <a:cs typeface="Calibri"/>
                <a:sym typeface="Calibri"/>
              </a:rPr>
              <a:t>Basic literacy </a:t>
            </a:r>
            <a:r>
              <a:rPr lang="en-US" sz="1800" dirty="0" smtClean="0">
                <a:solidFill>
                  <a:schemeClr val="tx1"/>
                </a:solidFill>
                <a:latin typeface="+mn-lt"/>
                <a:ea typeface="Calibri"/>
                <a:cs typeface="Calibri"/>
                <a:sym typeface="Calibri"/>
              </a:rPr>
              <a:t>level through </a:t>
            </a:r>
          </a:p>
          <a:p>
            <a:pPr marL="0" lvl="0" indent="0" algn="l" rtl="0">
              <a:lnSpc>
                <a:spcPct val="100000"/>
              </a:lnSpc>
              <a:spcBef>
                <a:spcPts val="1600"/>
              </a:spcBef>
              <a:spcAft>
                <a:spcPts val="0"/>
              </a:spcAft>
              <a:buNone/>
            </a:pPr>
            <a:r>
              <a:rPr lang="en-US" sz="1800" dirty="0" smtClean="0">
                <a:solidFill>
                  <a:schemeClr val="tx1"/>
                </a:solidFill>
                <a:latin typeface="+mn-lt"/>
                <a:ea typeface="Calibri"/>
                <a:cs typeface="Calibri"/>
                <a:sym typeface="Calibri"/>
              </a:rPr>
              <a:t>HS Equivalency &amp; math</a:t>
            </a:r>
          </a:p>
          <a:p>
            <a:pPr marL="0" lvl="0" indent="0" algn="l" rtl="0">
              <a:lnSpc>
                <a:spcPct val="100000"/>
              </a:lnSpc>
              <a:spcBef>
                <a:spcPts val="1600"/>
              </a:spcBef>
              <a:spcAft>
                <a:spcPts val="0"/>
              </a:spcAft>
              <a:buNone/>
            </a:pPr>
            <a:r>
              <a:rPr lang="en-US" sz="1800" dirty="0" smtClean="0">
                <a:solidFill>
                  <a:schemeClr val="tx1"/>
                </a:solidFill>
                <a:latin typeface="+mn-lt"/>
                <a:ea typeface="Calibri"/>
                <a:cs typeface="Calibri"/>
                <a:sym typeface="Calibri"/>
              </a:rPr>
              <a:t>900 + sequenced lessons</a:t>
            </a:r>
          </a:p>
          <a:p>
            <a:pPr marL="0" indent="0">
              <a:lnSpc>
                <a:spcPct val="100000"/>
              </a:lnSpc>
              <a:spcBef>
                <a:spcPts val="1600"/>
              </a:spcBef>
              <a:buNone/>
            </a:pPr>
            <a:r>
              <a:rPr lang="en-US" sz="1800" dirty="0">
                <a:solidFill>
                  <a:srgbClr val="0C0B08"/>
                </a:solidFill>
                <a:latin typeface="+mn-lt"/>
                <a:ea typeface="Lato"/>
                <a:cs typeface="Lato"/>
                <a:sym typeface="Lato"/>
              </a:rPr>
              <a:t>Continuous </a:t>
            </a:r>
            <a:r>
              <a:rPr lang="en-US" sz="1800" dirty="0" smtClean="0">
                <a:solidFill>
                  <a:srgbClr val="0C0B08"/>
                </a:solidFill>
                <a:latin typeface="+mn-lt"/>
                <a:ea typeface="Lato"/>
                <a:cs typeface="Lato"/>
                <a:sym typeface="Lato"/>
              </a:rPr>
              <a:t>assessment reports  available to instructors</a:t>
            </a:r>
            <a:endParaRPr lang="en-US" sz="1800" dirty="0">
              <a:solidFill>
                <a:srgbClr val="0C0B08"/>
              </a:solidFill>
              <a:latin typeface="+mn-lt"/>
            </a:endParaRPr>
          </a:p>
          <a:p>
            <a:pPr marL="0" lvl="0" indent="0" algn="l" rtl="0">
              <a:lnSpc>
                <a:spcPct val="100000"/>
              </a:lnSpc>
              <a:spcBef>
                <a:spcPts val="1600"/>
              </a:spcBef>
              <a:spcAft>
                <a:spcPts val="0"/>
              </a:spcAft>
              <a:buNone/>
            </a:pPr>
            <a:endParaRPr sz="1800" dirty="0">
              <a:solidFill>
                <a:schemeClr val="tx1"/>
              </a:solidFill>
              <a:latin typeface="Calibri"/>
              <a:ea typeface="Calibri"/>
              <a:cs typeface="Calibri"/>
              <a:sym typeface="Calibri"/>
            </a:endParaRPr>
          </a:p>
          <a:p>
            <a:pPr marL="0" lvl="0" indent="0" algn="l" rtl="0">
              <a:spcBef>
                <a:spcPts val="1600"/>
              </a:spcBef>
              <a:spcAft>
                <a:spcPts val="1600"/>
              </a:spcAft>
              <a:buNone/>
            </a:pPr>
            <a:endParaRPr sz="1800" dirty="0">
              <a:latin typeface="Calibri"/>
              <a:ea typeface="Calibri"/>
              <a:cs typeface="Calibri"/>
              <a:sym typeface="Calibri"/>
            </a:endParaRPr>
          </a:p>
        </p:txBody>
      </p:sp>
      <p:pic>
        <p:nvPicPr>
          <p:cNvPr id="13" name="Google Shape;635;p93" title="Screenshot of Leanring Upgrade game-based app"/>
          <p:cNvPicPr preferRelativeResize="0"/>
          <p:nvPr/>
        </p:nvPicPr>
        <p:blipFill rotWithShape="1">
          <a:blip r:embed="rId4">
            <a:alphaModFix/>
          </a:blip>
          <a:srcRect/>
          <a:stretch/>
        </p:blipFill>
        <p:spPr>
          <a:xfrm>
            <a:off x="3700625" y="1218393"/>
            <a:ext cx="5145451" cy="2706713"/>
          </a:xfrm>
          <a:prstGeom prst="rect">
            <a:avLst/>
          </a:prstGeom>
          <a:noFill/>
          <a:ln>
            <a:noFill/>
          </a:ln>
        </p:spPr>
      </p:pic>
      <p:sp>
        <p:nvSpPr>
          <p:cNvPr id="2" name="Rectangle 1"/>
          <p:cNvSpPr/>
          <p:nvPr/>
        </p:nvSpPr>
        <p:spPr>
          <a:xfrm>
            <a:off x="4856519" y="4406748"/>
            <a:ext cx="2615002" cy="587853"/>
          </a:xfrm>
          <a:prstGeom prst="rect">
            <a:avLst/>
          </a:prstGeom>
        </p:spPr>
        <p:txBody>
          <a:bodyPr wrap="square">
            <a:spAutoFit/>
          </a:bodyPr>
          <a:lstStyle/>
          <a:p>
            <a:pPr>
              <a:lnSpc>
                <a:spcPct val="115000"/>
              </a:lnSpc>
            </a:pPr>
            <a:r>
              <a:rPr lang="en-US" b="1" dirty="0" smtClean="0">
                <a:solidFill>
                  <a:srgbClr val="860000"/>
                </a:solidFill>
                <a:hlinkClick r:id="rId5" tooltip="Learning upgrade App "/>
              </a:rPr>
              <a:t>https</a:t>
            </a:r>
            <a:r>
              <a:rPr lang="en-US" b="1" dirty="0">
                <a:solidFill>
                  <a:srgbClr val="860000"/>
                </a:solidFill>
                <a:hlinkClick r:id="rId5" tooltip="Learning upgrade App "/>
              </a:rPr>
              <a:t>://abc.xprize.org/lu3366</a:t>
            </a:r>
            <a:endParaRPr lang="en-US" dirty="0">
              <a:solidFill>
                <a:srgbClr val="860000"/>
              </a:solidFill>
            </a:endParaRPr>
          </a:p>
          <a:p>
            <a:pPr>
              <a:lnSpc>
                <a:spcPct val="115000"/>
              </a:lnSpc>
            </a:pPr>
            <a:r>
              <a:rPr lang="en-US" b="1" dirty="0">
                <a:solidFill>
                  <a:srgbClr val="365F91"/>
                </a:solidFill>
                <a:latin typeface="Calibri" panose="020F0502020204030204" pitchFamily="34" charset="0"/>
                <a:ea typeface="Arial" panose="020B0604020202020204" pitchFamily="34" charset="0"/>
                <a:cs typeface="Calibri" panose="020F0502020204030204" pitchFamily="34" charset="0"/>
              </a:rPr>
              <a:t> </a:t>
            </a:r>
            <a:endParaRPr lang="en-US" sz="1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3717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2" name="Title 1" hidden="1"/>
          <p:cNvSpPr>
            <a:spLocks noGrp="1"/>
          </p:cNvSpPr>
          <p:nvPr>
            <p:ph type="title"/>
          </p:nvPr>
        </p:nvSpPr>
        <p:spPr>
          <a:xfrm>
            <a:off x="190745" y="129077"/>
            <a:ext cx="8520600" cy="572700"/>
          </a:xfrm>
        </p:spPr>
        <p:txBody>
          <a:bodyPr/>
          <a:lstStyle/>
          <a:p>
            <a:r>
              <a:rPr lang="en-US" dirty="0" smtClean="0"/>
              <a:t>Amrita Learning</a:t>
            </a:r>
            <a:endParaRPr lang="en-US" dirty="0"/>
          </a:p>
        </p:txBody>
      </p:sp>
      <p:pic>
        <p:nvPicPr>
          <p:cNvPr id="1026" name="Picture 2" descr="https://lh3.googleusercontent.com/Zhw5ppd91SBQ5Tyz45qjlXZfQSEuSp0ZRybOD2vXJLvlQXWKuhtAP_ugWmJ7OmOMOfshhdFA-Xlg20SsTZr3KPAY5yqbpiZLgB9cPDhwOwljMvGpxxAPimFTija9NLZBb5FK1DL287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84" y="266103"/>
            <a:ext cx="6016679" cy="2896228"/>
          </a:xfrm>
          <a:prstGeom prst="rect">
            <a:avLst/>
          </a:prstGeom>
          <a:noFill/>
          <a:extLst>
            <a:ext uri="{909E8E84-426E-40DD-AFC4-6F175D3DCCD1}">
              <a14:hiddenFill xmlns:a14="http://schemas.microsoft.com/office/drawing/2010/main">
                <a:solidFill>
                  <a:srgbClr val="FFFFFF"/>
                </a:solidFill>
              </a14:hiddenFill>
            </a:ext>
          </a:extLst>
        </p:spPr>
      </p:pic>
      <p:sp>
        <p:nvSpPr>
          <p:cNvPr id="698" name="Google Shape;698;p126"/>
          <p:cNvSpPr txBox="1">
            <a:spLocks noGrp="1"/>
          </p:cNvSpPr>
          <p:nvPr>
            <p:ph type="body" idx="4294967295"/>
          </p:nvPr>
        </p:nvSpPr>
        <p:spPr>
          <a:xfrm>
            <a:off x="0" y="3162300"/>
            <a:ext cx="6429375" cy="2092325"/>
          </a:xfrm>
          <a:prstGeom prst="rect">
            <a:avLst/>
          </a:prstGeom>
        </p:spPr>
        <p:txBody>
          <a:bodyPr spcFirstLastPara="1" wrap="square" lIns="91425" tIns="91425" rIns="91425" bIns="91425" anchor="t" anchorCtr="0">
            <a:noAutofit/>
          </a:bodyPr>
          <a:lstStyle/>
          <a:p>
            <a:pPr marL="101600" lvl="0" indent="0">
              <a:buClr>
                <a:schemeClr val="dk1"/>
              </a:buClr>
              <a:buSzPts val="2000"/>
              <a:buNone/>
            </a:pPr>
            <a:r>
              <a:rPr lang="en-US" sz="1600" dirty="0" smtClean="0">
                <a:solidFill>
                  <a:schemeClr val="tx1"/>
                </a:solidFill>
                <a:latin typeface="+mn-lt"/>
              </a:rPr>
              <a:t>Lessons </a:t>
            </a:r>
            <a:r>
              <a:rPr lang="en-US" sz="1600" dirty="0">
                <a:solidFill>
                  <a:schemeClr val="tx1"/>
                </a:solidFill>
                <a:latin typeface="+mn-lt"/>
              </a:rPr>
              <a:t>start with learning letter sounds and continue to multi-page stories and </a:t>
            </a:r>
            <a:r>
              <a:rPr lang="en-US" sz="1600" dirty="0" smtClean="0">
                <a:solidFill>
                  <a:schemeClr val="tx1"/>
                </a:solidFill>
                <a:latin typeface="+mn-lt"/>
              </a:rPr>
              <a:t>articles. </a:t>
            </a:r>
          </a:p>
          <a:p>
            <a:pPr marL="101600" lvl="0" indent="0">
              <a:buClr>
                <a:schemeClr val="dk1"/>
              </a:buClr>
              <a:buSzPts val="2000"/>
              <a:buNone/>
            </a:pPr>
            <a:r>
              <a:rPr lang="en-US" sz="1600" dirty="0" smtClean="0">
                <a:solidFill>
                  <a:schemeClr val="tx1"/>
                </a:solidFill>
                <a:latin typeface="+mn-lt"/>
                <a:ea typeface="Bree Serif"/>
                <a:cs typeface="Bree Serif"/>
                <a:sym typeface="Bree Serif"/>
              </a:rPr>
              <a:t>Games </a:t>
            </a:r>
            <a:r>
              <a:rPr lang="en-US" sz="1600" dirty="0">
                <a:solidFill>
                  <a:schemeClr val="tx1"/>
                </a:solidFill>
                <a:latin typeface="+mn-lt"/>
                <a:ea typeface="Bree Serif"/>
                <a:cs typeface="Bree Serif"/>
                <a:sym typeface="Bree Serif"/>
              </a:rPr>
              <a:t>linked to lesson </a:t>
            </a:r>
            <a:r>
              <a:rPr lang="en-US" sz="1600" dirty="0" smtClean="0">
                <a:solidFill>
                  <a:schemeClr val="tx1"/>
                </a:solidFill>
                <a:latin typeface="+mn-lt"/>
                <a:ea typeface="Bree Serif"/>
                <a:cs typeface="Bree Serif"/>
                <a:sym typeface="Bree Serif"/>
              </a:rPr>
              <a:t>vocabulary</a:t>
            </a:r>
            <a:endParaRPr lang="en-US" sz="1600" dirty="0">
              <a:solidFill>
                <a:schemeClr val="tx1"/>
              </a:solidFill>
              <a:latin typeface="+mn-lt"/>
              <a:ea typeface="Bree Serif"/>
              <a:cs typeface="Bree Serif"/>
              <a:sym typeface="Bree Serif"/>
            </a:endParaRPr>
          </a:p>
          <a:p>
            <a:pPr marL="101600" lvl="0" indent="0">
              <a:buClr>
                <a:schemeClr val="dk1"/>
              </a:buClr>
              <a:buSzPts val="2000"/>
              <a:buNone/>
            </a:pPr>
            <a:r>
              <a:rPr lang="en-US" sz="1600" dirty="0" smtClean="0">
                <a:solidFill>
                  <a:schemeClr val="tx1"/>
                </a:solidFill>
                <a:latin typeface="+mn-lt"/>
                <a:ea typeface="Bree Serif"/>
                <a:cs typeface="Bree Serif"/>
                <a:sym typeface="Bree Serif"/>
              </a:rPr>
              <a:t>Formative </a:t>
            </a:r>
            <a:r>
              <a:rPr lang="en-US" sz="1600" dirty="0">
                <a:solidFill>
                  <a:schemeClr val="tx1"/>
                </a:solidFill>
                <a:latin typeface="+mn-lt"/>
                <a:ea typeface="Bree Serif"/>
                <a:cs typeface="Bree Serif"/>
                <a:sym typeface="Bree Serif"/>
              </a:rPr>
              <a:t>and summative assessments with </a:t>
            </a:r>
            <a:r>
              <a:rPr lang="en-US" sz="1600" dirty="0" smtClean="0">
                <a:solidFill>
                  <a:schemeClr val="tx1"/>
                </a:solidFill>
                <a:latin typeface="+mn-lt"/>
                <a:ea typeface="Bree Serif"/>
                <a:cs typeface="Bree Serif"/>
                <a:sym typeface="Bree Serif"/>
              </a:rPr>
              <a:t>certificates </a:t>
            </a:r>
            <a:endParaRPr lang="en-US" sz="1600" dirty="0">
              <a:solidFill>
                <a:schemeClr val="tx1"/>
              </a:solidFill>
              <a:latin typeface="+mn-lt"/>
              <a:ea typeface="Bree Serif"/>
              <a:cs typeface="Bree Serif"/>
              <a:sym typeface="Bree Serif"/>
            </a:endParaRPr>
          </a:p>
          <a:p>
            <a:pPr marL="101600" lvl="0" indent="0">
              <a:buClr>
                <a:schemeClr val="dk1"/>
              </a:buClr>
              <a:buSzPts val="2000"/>
              <a:buNone/>
            </a:pPr>
            <a:r>
              <a:rPr lang="en-US" sz="1600" dirty="0">
                <a:solidFill>
                  <a:schemeClr val="tx1"/>
                </a:solidFill>
                <a:latin typeface="+mn-lt"/>
                <a:ea typeface="Bree Serif"/>
                <a:cs typeface="Bree Serif"/>
                <a:sym typeface="Bree Serif"/>
              </a:rPr>
              <a:t>Online reports </a:t>
            </a:r>
            <a:r>
              <a:rPr lang="en-US" sz="1600" dirty="0" smtClean="0">
                <a:solidFill>
                  <a:schemeClr val="tx1"/>
                </a:solidFill>
                <a:latin typeface="+mn-lt"/>
                <a:ea typeface="Bree Serif"/>
                <a:cs typeface="Bree Serif"/>
                <a:sym typeface="Bree Serif"/>
              </a:rPr>
              <a:t>available </a:t>
            </a:r>
            <a:r>
              <a:rPr lang="en-US" sz="1600" dirty="0">
                <a:solidFill>
                  <a:schemeClr val="tx1"/>
                </a:solidFill>
                <a:latin typeface="+mn-lt"/>
                <a:ea typeface="Bree Serif"/>
                <a:cs typeface="Bree Serif"/>
                <a:sym typeface="Bree Serif"/>
              </a:rPr>
              <a:t>to </a:t>
            </a:r>
            <a:r>
              <a:rPr lang="en-US" sz="1600" dirty="0" smtClean="0">
                <a:solidFill>
                  <a:schemeClr val="tx1"/>
                </a:solidFill>
                <a:latin typeface="+mn-lt"/>
                <a:ea typeface="Bree Serif"/>
                <a:cs typeface="Bree Serif"/>
                <a:sym typeface="Bree Serif"/>
              </a:rPr>
              <a:t>teams </a:t>
            </a:r>
            <a:r>
              <a:rPr lang="en-US" sz="1600" dirty="0">
                <a:solidFill>
                  <a:schemeClr val="tx1"/>
                </a:solidFill>
                <a:latin typeface="+mn-lt"/>
                <a:ea typeface="Bree Serif"/>
                <a:cs typeface="Bree Serif"/>
                <a:sym typeface="Bree Serif"/>
              </a:rPr>
              <a:t>that register at </a:t>
            </a:r>
            <a:r>
              <a:rPr lang="en-US" sz="1600" i="1" dirty="0">
                <a:solidFill>
                  <a:schemeClr val="tx1"/>
                </a:solidFill>
                <a:latin typeface="+mn-lt"/>
                <a:ea typeface="Bree Serif"/>
                <a:cs typeface="Bree Serif"/>
                <a:sym typeface="Bree Serif"/>
                <a:hlinkClick r:id="rId4" tooltip="EdTech Center at World Ed webpage for learning apps "/>
              </a:rPr>
              <a:t>www.amrita.edu/AdultLiteracyXPRIZE</a:t>
            </a:r>
            <a:endParaRPr lang="en-US" sz="1600" i="1" dirty="0">
              <a:solidFill>
                <a:schemeClr val="tx1"/>
              </a:solidFill>
              <a:latin typeface="+mn-lt"/>
              <a:ea typeface="Bree Serif"/>
              <a:cs typeface="Bree Serif"/>
              <a:sym typeface="Bree Serif"/>
            </a:endParaRPr>
          </a:p>
          <a:p>
            <a:pPr marL="0" lvl="0" indent="0">
              <a:lnSpc>
                <a:spcPct val="100000"/>
              </a:lnSpc>
              <a:spcAft>
                <a:spcPts val="1600"/>
              </a:spcAft>
              <a:buNone/>
            </a:pPr>
            <a:endParaRPr sz="1800" dirty="0">
              <a:latin typeface="Calibri" panose="020F0502020204030204" pitchFamily="34" charset="0"/>
              <a:ea typeface="Calibri"/>
              <a:cs typeface="Calibri"/>
              <a:sym typeface="Calibri"/>
            </a:endParaRPr>
          </a:p>
        </p:txBody>
      </p:sp>
      <p:pic>
        <p:nvPicPr>
          <p:cNvPr id="12" name="Picture 11" title="tablet "/>
          <p:cNvPicPr/>
          <p:nvPr/>
        </p:nvPicPr>
        <p:blipFill>
          <a:blip r:embed="rId5"/>
          <a:stretch>
            <a:fillRect/>
          </a:stretch>
        </p:blipFill>
        <p:spPr>
          <a:xfrm>
            <a:off x="6950574" y="1863525"/>
            <a:ext cx="1651190" cy="1583593"/>
          </a:xfrm>
          <a:prstGeom prst="rect">
            <a:avLst/>
          </a:prstGeom>
        </p:spPr>
      </p:pic>
      <p:sp>
        <p:nvSpPr>
          <p:cNvPr id="4" name="Rectangle 3"/>
          <p:cNvSpPr/>
          <p:nvPr/>
        </p:nvSpPr>
        <p:spPr>
          <a:xfrm>
            <a:off x="6712682" y="3394109"/>
            <a:ext cx="2126974" cy="318998"/>
          </a:xfrm>
          <a:prstGeom prst="rect">
            <a:avLst/>
          </a:prstGeom>
        </p:spPr>
        <p:txBody>
          <a:bodyPr wrap="square">
            <a:spAutoFit/>
          </a:bodyPr>
          <a:lstStyle/>
          <a:p>
            <a:pPr>
              <a:lnSpc>
                <a:spcPct val="115000"/>
              </a:lnSpc>
            </a:pPr>
            <a:r>
              <a:rPr lang="en-US" b="1" dirty="0" smtClean="0">
                <a:solidFill>
                  <a:srgbClr val="860000"/>
                </a:solidFill>
                <a:hlinkClick r:id="rId6" action="ppaction://hlinkfile" tooltip="Amrita Learning App"/>
              </a:rPr>
              <a:t>abc.xprize.org/ac3366</a:t>
            </a:r>
            <a:endParaRPr lang="en-US" sz="1200" dirty="0">
              <a:solidFill>
                <a:srgbClr val="86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54899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24"/>
          <p:cNvSpPr txBox="1">
            <a:spLocks noGrp="1"/>
          </p:cNvSpPr>
          <p:nvPr>
            <p:ph type="title"/>
          </p:nvPr>
        </p:nvSpPr>
        <p:spPr>
          <a:xfrm>
            <a:off x="367318" y="114277"/>
            <a:ext cx="3177539" cy="6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solidFill>
                  <a:srgbClr val="860000"/>
                </a:solidFill>
                <a:latin typeface="Calibri"/>
                <a:ea typeface="Calibri"/>
                <a:cs typeface="Calibri"/>
                <a:sym typeface="Calibri"/>
              </a:rPr>
              <a:t>Accessing the </a:t>
            </a:r>
            <a:r>
              <a:rPr lang="en" b="0" dirty="0" smtClean="0">
                <a:solidFill>
                  <a:srgbClr val="860000"/>
                </a:solidFill>
                <a:latin typeface="Calibri"/>
                <a:ea typeface="Calibri"/>
                <a:cs typeface="Calibri"/>
                <a:sym typeface="Calibri"/>
              </a:rPr>
              <a:t>Apps</a:t>
            </a:r>
            <a:endParaRPr b="0" dirty="0">
              <a:solidFill>
                <a:srgbClr val="860000"/>
              </a:solidFill>
              <a:latin typeface="Calibri"/>
              <a:ea typeface="Calibri"/>
              <a:cs typeface="Calibri"/>
              <a:sym typeface="Calibri"/>
            </a:endParaRPr>
          </a:p>
        </p:txBody>
      </p:sp>
      <p:sp>
        <p:nvSpPr>
          <p:cNvPr id="2" name="TextBox 1"/>
          <p:cNvSpPr txBox="1"/>
          <p:nvPr/>
        </p:nvSpPr>
        <p:spPr>
          <a:xfrm>
            <a:off x="192158" y="846684"/>
            <a:ext cx="5956642" cy="4278094"/>
          </a:xfrm>
          <a:prstGeom prst="rect">
            <a:avLst/>
          </a:prstGeom>
          <a:noFill/>
        </p:spPr>
        <p:txBody>
          <a:bodyPr wrap="square" rtlCol="0">
            <a:spAutoFit/>
          </a:bodyPr>
          <a:lstStyle/>
          <a:p>
            <a:r>
              <a:rPr lang="en-US" sz="2000" dirty="0" smtClean="0"/>
              <a:t>1. Search and download the app(s).</a:t>
            </a:r>
          </a:p>
          <a:p>
            <a:r>
              <a:rPr lang="en-US" sz="2000" dirty="0" smtClean="0">
                <a:solidFill>
                  <a:srgbClr val="980000"/>
                </a:solidFill>
              </a:rPr>
              <a:t>Use </a:t>
            </a:r>
            <a:r>
              <a:rPr lang="en-US" sz="2000" dirty="0">
                <a:solidFill>
                  <a:srgbClr val="980000"/>
                </a:solidFill>
              </a:rPr>
              <a:t>Team World Ed code </a:t>
            </a:r>
            <a:r>
              <a:rPr lang="en-US" sz="3200" dirty="0">
                <a:solidFill>
                  <a:srgbClr val="980000"/>
                </a:solidFill>
              </a:rPr>
              <a:t>3366</a:t>
            </a:r>
          </a:p>
          <a:p>
            <a:endParaRPr lang="en-US" sz="2000" dirty="0" smtClean="0"/>
          </a:p>
          <a:p>
            <a:r>
              <a:rPr lang="en-US" sz="2000" dirty="0" smtClean="0"/>
              <a:t>2. Review the app(s). Choose one or more.</a:t>
            </a:r>
          </a:p>
          <a:p>
            <a:endParaRPr lang="en-US" sz="2000" dirty="0"/>
          </a:p>
          <a:p>
            <a:r>
              <a:rPr lang="en-US" sz="2000" dirty="0" smtClean="0"/>
              <a:t>4. Introduce one app to learners/users. Help them download it on a phone or tablet.</a:t>
            </a:r>
            <a:r>
              <a:rPr lang="en-US" sz="2000" dirty="0">
                <a:solidFill>
                  <a:srgbClr val="0C0B08"/>
                </a:solidFill>
                <a:ea typeface="Avenir"/>
                <a:cs typeface="Avenir"/>
                <a:sym typeface="Avenir"/>
              </a:rPr>
              <a:t> </a:t>
            </a:r>
            <a:endParaRPr lang="en-US" sz="2000" dirty="0" smtClean="0">
              <a:solidFill>
                <a:srgbClr val="0C0B08"/>
              </a:solidFill>
              <a:ea typeface="Avenir"/>
              <a:cs typeface="Avenir"/>
              <a:sym typeface="Avenir"/>
            </a:endParaRPr>
          </a:p>
          <a:p>
            <a:endParaRPr lang="en-US" sz="2000" dirty="0" smtClean="0">
              <a:solidFill>
                <a:srgbClr val="0C0B08"/>
              </a:solidFill>
            </a:endParaRPr>
          </a:p>
          <a:p>
            <a:r>
              <a:rPr lang="en-US" sz="2000" dirty="0" smtClean="0">
                <a:solidFill>
                  <a:srgbClr val="0C0B08"/>
                </a:solidFill>
              </a:rPr>
              <a:t>5. Point </a:t>
            </a:r>
            <a:r>
              <a:rPr lang="en-US" sz="2000" dirty="0">
                <a:solidFill>
                  <a:srgbClr val="0C0B08"/>
                </a:solidFill>
              </a:rPr>
              <a:t>out the app </a:t>
            </a:r>
            <a:r>
              <a:rPr lang="en-US" sz="2000" dirty="0" smtClean="0">
                <a:solidFill>
                  <a:srgbClr val="0C0B08"/>
                </a:solidFill>
              </a:rPr>
              <a:t>logo so they can find it.</a:t>
            </a:r>
            <a:endParaRPr lang="en-US" sz="2000" dirty="0">
              <a:solidFill>
                <a:srgbClr val="0C0B08"/>
              </a:solidFill>
            </a:endParaRPr>
          </a:p>
          <a:p>
            <a:endParaRPr lang="en-US" sz="2000" dirty="0">
              <a:solidFill>
                <a:srgbClr val="0C0B08"/>
              </a:solidFill>
              <a:ea typeface="Avenir"/>
              <a:cs typeface="Avenir"/>
              <a:sym typeface="Avenir"/>
            </a:endParaRPr>
          </a:p>
          <a:p>
            <a:r>
              <a:rPr lang="en-US" sz="2000" dirty="0" smtClean="0">
                <a:solidFill>
                  <a:srgbClr val="0C0B08"/>
                </a:solidFill>
                <a:ea typeface="Avenir"/>
                <a:cs typeface="Avenir"/>
                <a:sym typeface="Avenir"/>
              </a:rPr>
              <a:t>6. Provide </a:t>
            </a:r>
            <a:r>
              <a:rPr lang="en-US" sz="2000" dirty="0">
                <a:solidFill>
                  <a:srgbClr val="0C0B08"/>
                </a:solidFill>
                <a:ea typeface="Avenir"/>
                <a:cs typeface="Avenir"/>
                <a:sym typeface="Avenir"/>
              </a:rPr>
              <a:t>a log-in reminder/ wallet </a:t>
            </a:r>
            <a:r>
              <a:rPr lang="en-US" sz="2000" dirty="0" smtClean="0">
                <a:solidFill>
                  <a:srgbClr val="0C0B08"/>
                </a:solidFill>
                <a:ea typeface="Avenir"/>
                <a:cs typeface="Avenir"/>
                <a:sym typeface="Avenir"/>
              </a:rPr>
              <a:t>card: </a:t>
            </a:r>
          </a:p>
          <a:p>
            <a:endParaRPr lang="en-US" sz="2000" dirty="0">
              <a:solidFill>
                <a:srgbClr val="0C0B08"/>
              </a:solidFill>
              <a:ea typeface="Avenir"/>
              <a:cs typeface="Avenir"/>
              <a:sym typeface="Avenir"/>
            </a:endParaRPr>
          </a:p>
          <a:p>
            <a:r>
              <a:rPr lang="en-US" sz="2000" dirty="0" smtClean="0">
                <a:solidFill>
                  <a:srgbClr val="860000"/>
                </a:solidFill>
                <a:latin typeface="Georgia"/>
                <a:ea typeface="Georgia"/>
                <a:cs typeface="Georgia"/>
                <a:sym typeface="Georgia"/>
                <a:hlinkClick r:id="rId3" tooltip="Team world ed learning apps "/>
              </a:rPr>
              <a:t>www.edtech.worlded.org/team-worlded-xprize</a:t>
            </a:r>
            <a:endParaRPr lang="en-US" sz="2000" dirty="0">
              <a:solidFill>
                <a:srgbClr val="860000"/>
              </a:solidFill>
              <a:latin typeface="Georgia"/>
              <a:ea typeface="Georgia"/>
              <a:cs typeface="Georgia"/>
              <a:sym typeface="Georgia"/>
            </a:endParaRPr>
          </a:p>
        </p:txBody>
      </p:sp>
      <p:pic>
        <p:nvPicPr>
          <p:cNvPr id="9" name="Google Shape;869;p144" descr="Female teacher helping a male student with an app" title="female teacher and male student "/>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148800" y="901075"/>
            <a:ext cx="2995200" cy="4242425"/>
          </a:xfrm>
          <a:prstGeom prst="rect">
            <a:avLst/>
          </a:prstGeom>
          <a:noFill/>
          <a:ln>
            <a:noFill/>
          </a:ln>
        </p:spPr>
      </p:pic>
      <p:pic>
        <p:nvPicPr>
          <p:cNvPr id="681" name="Google Shape;681;p124" title="Google Play logo"/>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414367" y="266343"/>
            <a:ext cx="1681634" cy="5803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47"/>
          <p:cNvSpPr txBox="1">
            <a:spLocks noGrp="1"/>
          </p:cNvSpPr>
          <p:nvPr>
            <p:ph type="title"/>
          </p:nvPr>
        </p:nvSpPr>
        <p:spPr>
          <a:xfrm>
            <a:off x="311700" y="445025"/>
            <a:ext cx="299595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860000"/>
                </a:solidFill>
              </a:rPr>
              <a:t>Join the </a:t>
            </a:r>
            <a:r>
              <a:rPr lang="en" dirty="0" smtClean="0">
                <a:solidFill>
                  <a:srgbClr val="860000"/>
                </a:solidFill>
              </a:rPr>
              <a:t>team</a:t>
            </a:r>
            <a:r>
              <a:rPr lang="en" dirty="0" smtClean="0"/>
              <a:t/>
            </a:r>
            <a:br>
              <a:rPr lang="en" dirty="0" smtClean="0"/>
            </a:br>
            <a:endParaRPr dirty="0"/>
          </a:p>
        </p:txBody>
      </p:sp>
      <p:sp>
        <p:nvSpPr>
          <p:cNvPr id="904" name="Google Shape;904;p147"/>
          <p:cNvSpPr txBox="1">
            <a:spLocks noGrp="1"/>
          </p:cNvSpPr>
          <p:nvPr>
            <p:ph type="body" idx="1"/>
          </p:nvPr>
        </p:nvSpPr>
        <p:spPr>
          <a:xfrm>
            <a:off x="264635" y="1017725"/>
            <a:ext cx="2935500" cy="1611300"/>
          </a:xfrm>
          <a:prstGeom prst="rect">
            <a:avLst/>
          </a:prstGeom>
        </p:spPr>
        <p:txBody>
          <a:bodyPr spcFirstLastPara="1" wrap="square" lIns="91425" tIns="91425" rIns="91425" bIns="91425" anchor="t" anchorCtr="0">
            <a:noAutofit/>
          </a:bodyPr>
          <a:lstStyle/>
          <a:p>
            <a:pPr marL="0" lvl="0" indent="0">
              <a:buNone/>
            </a:pPr>
            <a:r>
              <a:rPr lang="en" sz="1700" dirty="0" smtClean="0"/>
              <a:t>to get updates and </a:t>
            </a:r>
            <a:r>
              <a:rPr lang="en-US" sz="1700" dirty="0"/>
              <a:t>information about </a:t>
            </a:r>
            <a:endParaRPr lang="en-US" sz="1700" dirty="0" smtClean="0"/>
          </a:p>
          <a:p>
            <a:pPr marL="0" lvl="0" indent="0">
              <a:buNone/>
            </a:pPr>
            <a:r>
              <a:rPr lang="en-US" sz="1700" dirty="0" smtClean="0"/>
              <a:t>support webinars</a:t>
            </a:r>
          </a:p>
          <a:p>
            <a:pPr marL="0" lvl="0" indent="0">
              <a:buNone/>
            </a:pPr>
            <a:endParaRPr lang="en" sz="1700" b="1" dirty="0" smtClean="0"/>
          </a:p>
          <a:p>
            <a:pPr marL="0" lvl="0" indent="0" algn="l" rtl="0">
              <a:spcBef>
                <a:spcPts val="0"/>
              </a:spcBef>
              <a:spcAft>
                <a:spcPts val="0"/>
              </a:spcAft>
              <a:buNone/>
            </a:pPr>
            <a:r>
              <a:rPr lang="en" sz="1700" b="1" dirty="0" smtClean="0">
                <a:solidFill>
                  <a:srgbClr val="860000"/>
                </a:solidFill>
                <a:hlinkClick r:id="rId3" tooltip="Team WorldEd Member Commitments - Adult Literacy XPRIZE Communities Competition Survey"/>
              </a:rPr>
              <a:t>http</a:t>
            </a:r>
            <a:r>
              <a:rPr lang="en" sz="1700" b="1" dirty="0">
                <a:solidFill>
                  <a:srgbClr val="860000"/>
                </a:solidFill>
                <a:hlinkClick r:id="rId3" tooltip="Team WorldEd Member Commitments - Adult Literacy XPRIZE Communities Competition Survey"/>
              </a:rPr>
              <a:t>://bit.ly/team_worlded</a:t>
            </a:r>
            <a:endParaRPr sz="1700" b="1" dirty="0">
              <a:solidFill>
                <a:srgbClr val="860000"/>
              </a:solidFill>
            </a:endParaRPr>
          </a:p>
          <a:p>
            <a:pPr marL="0" lvl="0" indent="0" algn="l" rtl="0">
              <a:spcBef>
                <a:spcPts val="1600"/>
              </a:spcBef>
              <a:spcAft>
                <a:spcPts val="1600"/>
              </a:spcAft>
              <a:buNone/>
            </a:pPr>
            <a:endParaRPr lang="en" sz="1700" b="1" dirty="0" smtClean="0"/>
          </a:p>
          <a:p>
            <a:pPr marL="0" lvl="0" indent="0" algn="l" rtl="0">
              <a:spcBef>
                <a:spcPts val="1600"/>
              </a:spcBef>
              <a:spcAft>
                <a:spcPts val="1600"/>
              </a:spcAft>
              <a:buNone/>
            </a:pPr>
            <a:r>
              <a:rPr lang="en" sz="1700" b="1" dirty="0" smtClean="0"/>
              <a:t>Jen_Vanek@worlded.org</a:t>
            </a:r>
            <a:endParaRPr sz="1700" b="1" dirty="0"/>
          </a:p>
        </p:txBody>
      </p:sp>
      <p:pic>
        <p:nvPicPr>
          <p:cNvPr id="905" name="Google Shape;905;p147" title="Logos "/>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58513" y="4290300"/>
            <a:ext cx="7026974" cy="795550"/>
          </a:xfrm>
          <a:prstGeom prst="rect">
            <a:avLst/>
          </a:prstGeom>
          <a:noFill/>
          <a:ln>
            <a:noFill/>
          </a:ln>
        </p:spPr>
      </p:pic>
      <p:pic>
        <p:nvPicPr>
          <p:cNvPr id="906" name="Google Shape;906;p147" title="Team WorldEd Member Commitments Survey"/>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307650" y="0"/>
            <a:ext cx="5836351" cy="42211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8" name="Google Shape;688;p1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solidFill>
                  <a:srgbClr val="000000"/>
                </a:solidFill>
                <a:latin typeface="Calibri"/>
                <a:ea typeface="Calibri"/>
                <a:cs typeface="Calibri"/>
                <a:sym typeface="Calibri"/>
              </a:rPr>
              <a:t>Your questions</a:t>
            </a:r>
            <a:endParaRPr b="0">
              <a:solidFill>
                <a:srgbClr val="000000"/>
              </a:solidFill>
              <a:latin typeface="Calibri"/>
              <a:ea typeface="Calibri"/>
              <a:cs typeface="Calibri"/>
              <a:sym typeface="Calibri"/>
            </a:endParaRPr>
          </a:p>
        </p:txBody>
      </p:sp>
      <p:grpSp>
        <p:nvGrpSpPr>
          <p:cNvPr id="689" name="Google Shape;689;p125" title="People with think bubbles "/>
          <p:cNvGrpSpPr/>
          <p:nvPr/>
        </p:nvGrpSpPr>
        <p:grpSpPr>
          <a:xfrm>
            <a:off x="0" y="1342813"/>
            <a:ext cx="9198276" cy="2757099"/>
            <a:chOff x="0" y="1342813"/>
            <a:chExt cx="9198276" cy="2757099"/>
          </a:xfrm>
        </p:grpSpPr>
        <p:pic>
          <p:nvPicPr>
            <p:cNvPr id="690" name="Google Shape;690;p125" title="People with think bubbles"/>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1342813"/>
              <a:ext cx="4726099" cy="2757099"/>
            </a:xfrm>
            <a:prstGeom prst="rect">
              <a:avLst/>
            </a:prstGeom>
            <a:noFill/>
            <a:ln>
              <a:noFill/>
            </a:ln>
          </p:spPr>
        </p:pic>
        <p:pic>
          <p:nvPicPr>
            <p:cNvPr id="691" name="Google Shape;691;p125" title="People with think bubble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26100" y="1342825"/>
              <a:ext cx="4472176" cy="2757075"/>
            </a:xfrm>
            <a:prstGeom prst="rect">
              <a:avLst/>
            </a:prstGeom>
            <a:noFill/>
            <a:ln>
              <a:noFill/>
            </a:ln>
          </p:spPr>
        </p:pic>
      </p:grpSp>
      <p:pic>
        <p:nvPicPr>
          <p:cNvPr id="687" name="Google Shape;687;p125" title="Logo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58513" y="4290300"/>
            <a:ext cx="7026974" cy="79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1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8A8ABC"/>
                </a:solidFill>
                <a:latin typeface="Arial" panose="020B0604020202020204" pitchFamily="34" charset="0"/>
                <a:ea typeface="Calibri"/>
                <a:cs typeface="Arial" panose="020B0604020202020204" pitchFamily="34" charset="0"/>
                <a:sym typeface="Calibri"/>
              </a:rPr>
              <a:t>Agenda</a:t>
            </a:r>
            <a:endParaRPr dirty="0">
              <a:solidFill>
                <a:srgbClr val="8A8ABC"/>
              </a:solidFill>
              <a:latin typeface="Arial" panose="020B0604020202020204" pitchFamily="34" charset="0"/>
              <a:ea typeface="Calibri"/>
              <a:cs typeface="Arial" panose="020B0604020202020204" pitchFamily="34" charset="0"/>
              <a:sym typeface="Calibri"/>
            </a:endParaRPr>
          </a:p>
        </p:txBody>
      </p:sp>
      <p:sp>
        <p:nvSpPr>
          <p:cNvPr id="592" name="Google Shape;592;p115"/>
          <p:cNvSpPr txBox="1">
            <a:spLocks noGrp="1"/>
          </p:cNvSpPr>
          <p:nvPr>
            <p:ph type="body" idx="1"/>
          </p:nvPr>
        </p:nvSpPr>
        <p:spPr>
          <a:xfrm>
            <a:off x="520050" y="1144275"/>
            <a:ext cx="4880100" cy="297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smtClean="0"/>
              <a:t>What is Team World Ed?</a:t>
            </a:r>
          </a:p>
          <a:p>
            <a:pPr marL="0" lvl="0" indent="0" algn="l" rtl="0">
              <a:lnSpc>
                <a:spcPct val="100000"/>
              </a:lnSpc>
              <a:spcBef>
                <a:spcPts val="0"/>
              </a:spcBef>
              <a:spcAft>
                <a:spcPts val="0"/>
              </a:spcAft>
              <a:buNone/>
            </a:pPr>
            <a:r>
              <a:rPr lang="en" dirty="0" smtClean="0"/>
              <a:t>Why </a:t>
            </a:r>
            <a:r>
              <a:rPr lang="en" dirty="0"/>
              <a:t>mobile learning</a:t>
            </a:r>
            <a:r>
              <a:rPr lang="en" dirty="0" smtClean="0"/>
              <a:t>? Why now?</a:t>
            </a:r>
            <a:endParaRPr dirty="0"/>
          </a:p>
          <a:p>
            <a:pPr marL="0" lvl="0" indent="0" algn="l" rtl="0">
              <a:lnSpc>
                <a:spcPct val="100000"/>
              </a:lnSpc>
              <a:spcBef>
                <a:spcPts val="800"/>
              </a:spcBef>
              <a:spcAft>
                <a:spcPts val="0"/>
              </a:spcAft>
              <a:buNone/>
            </a:pPr>
            <a:r>
              <a:rPr lang="en" dirty="0" smtClean="0"/>
              <a:t>What is </a:t>
            </a:r>
            <a:r>
              <a:rPr lang="en" dirty="0"/>
              <a:t>the Adult Literacy XPRIZE and Communities Competition?</a:t>
            </a:r>
            <a:endParaRPr dirty="0"/>
          </a:p>
          <a:p>
            <a:pPr marL="0" lvl="0" indent="0" algn="l" rtl="0">
              <a:lnSpc>
                <a:spcPct val="100000"/>
              </a:lnSpc>
              <a:spcBef>
                <a:spcPts val="800"/>
              </a:spcBef>
              <a:spcAft>
                <a:spcPts val="0"/>
              </a:spcAft>
              <a:buNone/>
            </a:pPr>
            <a:r>
              <a:rPr lang="en" dirty="0"/>
              <a:t>Meet the </a:t>
            </a:r>
            <a:r>
              <a:rPr lang="en" dirty="0" smtClean="0"/>
              <a:t>4 apps</a:t>
            </a:r>
            <a:endParaRPr dirty="0"/>
          </a:p>
          <a:p>
            <a:pPr marL="0" lvl="0" indent="0" algn="l" rtl="0">
              <a:lnSpc>
                <a:spcPct val="100000"/>
              </a:lnSpc>
              <a:spcBef>
                <a:spcPts val="800"/>
              </a:spcBef>
              <a:spcAft>
                <a:spcPts val="0"/>
              </a:spcAft>
              <a:buNone/>
            </a:pPr>
            <a:r>
              <a:rPr lang="en" dirty="0"/>
              <a:t>Implementation </a:t>
            </a:r>
            <a:r>
              <a:rPr lang="en-US" dirty="0"/>
              <a:t>r</a:t>
            </a:r>
            <a:r>
              <a:rPr lang="en-US" dirty="0" smtClean="0"/>
              <a:t>esources</a:t>
            </a:r>
            <a:endParaRPr dirty="0"/>
          </a:p>
          <a:p>
            <a:pPr marL="0" lvl="0" indent="0" algn="l" rtl="0">
              <a:lnSpc>
                <a:spcPct val="100000"/>
              </a:lnSpc>
              <a:spcBef>
                <a:spcPts val="800"/>
              </a:spcBef>
              <a:spcAft>
                <a:spcPts val="0"/>
              </a:spcAft>
              <a:buNone/>
            </a:pPr>
            <a:r>
              <a:rPr lang="en" dirty="0"/>
              <a:t>Tips for smooth onboarding</a:t>
            </a:r>
            <a:endParaRPr dirty="0"/>
          </a:p>
          <a:p>
            <a:pPr marL="0" lvl="0" indent="0" algn="l" rtl="0">
              <a:lnSpc>
                <a:spcPct val="100000"/>
              </a:lnSpc>
              <a:spcBef>
                <a:spcPts val="800"/>
              </a:spcBef>
              <a:spcAft>
                <a:spcPts val="0"/>
              </a:spcAft>
              <a:buNone/>
            </a:pPr>
            <a:r>
              <a:rPr lang="en" dirty="0"/>
              <a:t>Questions</a:t>
            </a:r>
            <a:endParaRPr dirty="0"/>
          </a:p>
          <a:p>
            <a:pPr marL="0" lvl="0" indent="0" algn="l" rtl="0">
              <a:lnSpc>
                <a:spcPct val="100000"/>
              </a:lnSpc>
              <a:spcBef>
                <a:spcPts val="800"/>
              </a:spcBef>
              <a:spcAft>
                <a:spcPts val="800"/>
              </a:spcAft>
              <a:buNone/>
            </a:pPr>
            <a:endParaRPr dirty="0"/>
          </a:p>
        </p:txBody>
      </p:sp>
      <p:pic>
        <p:nvPicPr>
          <p:cNvPr id="593" name="Google Shape;593;p115" title="Cell phone"/>
          <p:cNvPicPr preferRelativeResize="0"/>
          <p:nvPr/>
        </p:nvPicPr>
        <p:blipFill rotWithShape="1">
          <a:blip r:embed="rId3" cstate="screen">
            <a:alphaModFix amt="39000"/>
            <a:extLst>
              <a:ext uri="{28A0092B-C50C-407E-A947-70E740481C1C}">
                <a14:useLocalDpi xmlns:a14="http://schemas.microsoft.com/office/drawing/2010/main"/>
              </a:ext>
            </a:extLst>
          </a:blip>
          <a:srcRect/>
          <a:stretch/>
        </p:blipFill>
        <p:spPr>
          <a:xfrm>
            <a:off x="4833076" y="694800"/>
            <a:ext cx="4158525" cy="3550825"/>
          </a:xfrm>
          <a:prstGeom prst="rect">
            <a:avLst/>
          </a:prstGeom>
          <a:noFill/>
          <a:ln>
            <a:noFill/>
          </a:ln>
        </p:spPr>
      </p:pic>
      <p:pic>
        <p:nvPicPr>
          <p:cNvPr id="594" name="Google Shape;594;p115" title="Logo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52400" y="4245619"/>
            <a:ext cx="8839200" cy="795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8"/>
          <p:cNvSpPr txBox="1">
            <a:spLocks noGrp="1"/>
          </p:cNvSpPr>
          <p:nvPr>
            <p:ph type="title"/>
          </p:nvPr>
        </p:nvSpPr>
        <p:spPr>
          <a:xfrm>
            <a:off x="353925" y="194872"/>
            <a:ext cx="4072301" cy="549000"/>
          </a:xfrm>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000000"/>
              </a:buClr>
              <a:buSzPts val="2000"/>
              <a:buFont typeface="Carme"/>
              <a:buNone/>
            </a:pPr>
            <a:r>
              <a:rPr lang="en-US" dirty="0"/>
              <a:t>Who is Team </a:t>
            </a:r>
            <a:r>
              <a:rPr lang="en-US" dirty="0" smtClean="0">
                <a:solidFill>
                  <a:srgbClr val="C00000"/>
                </a:solidFill>
              </a:rPr>
              <a:t>World Ed</a:t>
            </a:r>
            <a:r>
              <a:rPr lang="en-US" dirty="0">
                <a:solidFill>
                  <a:srgbClr val="545454"/>
                </a:solidFill>
              </a:rPr>
              <a:t>?</a:t>
            </a:r>
            <a:r>
              <a:rPr lang="en-US" dirty="0">
                <a:solidFill>
                  <a:srgbClr val="C00000"/>
                </a:solidFill>
              </a:rPr>
              <a:t>  </a:t>
            </a:r>
            <a:endParaRPr dirty="0"/>
          </a:p>
        </p:txBody>
      </p:sp>
      <p:sp>
        <p:nvSpPr>
          <p:cNvPr id="4" name="Rectangle 3"/>
          <p:cNvSpPr/>
          <p:nvPr/>
        </p:nvSpPr>
        <p:spPr>
          <a:xfrm>
            <a:off x="251791" y="639597"/>
            <a:ext cx="4068417" cy="307777"/>
          </a:xfrm>
          <a:prstGeom prst="rect">
            <a:avLst/>
          </a:prstGeom>
        </p:spPr>
        <p:txBody>
          <a:bodyPr wrap="square">
            <a:spAutoFit/>
          </a:bodyPr>
          <a:lstStyle/>
          <a:p>
            <a:pPr lvl="0" algn="ctr"/>
            <a:r>
              <a:rPr lang="en-US" dirty="0" smtClean="0">
                <a:solidFill>
                  <a:srgbClr val="860000"/>
                </a:solidFill>
                <a:latin typeface="Georgia"/>
                <a:ea typeface="Georgia"/>
                <a:cs typeface="Georgia"/>
                <a:sym typeface="Georgia"/>
              </a:rPr>
              <a:t>www.edtech.worlded.org/team-worlded-xprize</a:t>
            </a:r>
            <a:endParaRPr lang="en-US" dirty="0">
              <a:solidFill>
                <a:srgbClr val="860000"/>
              </a:solidFill>
              <a:latin typeface="Georgia"/>
              <a:ea typeface="Georgia"/>
              <a:cs typeface="Georgia"/>
              <a:sym typeface="Georgia"/>
            </a:endParaRPr>
          </a:p>
        </p:txBody>
      </p:sp>
      <p:sp>
        <p:nvSpPr>
          <p:cNvPr id="253" name="Google Shape;253;p28"/>
          <p:cNvSpPr txBox="1">
            <a:spLocks noGrp="1"/>
          </p:cNvSpPr>
          <p:nvPr>
            <p:ph type="body" idx="1"/>
          </p:nvPr>
        </p:nvSpPr>
        <p:spPr>
          <a:xfrm>
            <a:off x="353925" y="2955901"/>
            <a:ext cx="1849629" cy="1503456"/>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600"/>
              </a:spcAft>
              <a:buClr>
                <a:srgbClr val="000000"/>
              </a:buClr>
              <a:buSzPts val="1600"/>
              <a:buNone/>
            </a:pPr>
            <a:r>
              <a:rPr lang="en-US" sz="1600" dirty="0"/>
              <a:t>Virtual, growing community of organizations from CT, MA, NH, RI, TX, and </a:t>
            </a:r>
            <a:r>
              <a:rPr lang="en-US" sz="1600" dirty="0" smtClean="0"/>
              <a:t>VA</a:t>
            </a:r>
            <a:endParaRPr sz="1600" dirty="0"/>
          </a:p>
        </p:txBody>
      </p:sp>
      <p:graphicFrame>
        <p:nvGraphicFramePr>
          <p:cNvPr id="2" name="Diagram 1" descr="Programs within world education " title="World Education Programs"/>
          <p:cNvGraphicFramePr/>
          <p:nvPr>
            <p:extLst>
              <p:ext uri="{D42A27DB-BD31-4B8C-83A1-F6EECF244321}">
                <p14:modId xmlns:p14="http://schemas.microsoft.com/office/powerpoint/2010/main" val="3133641330"/>
              </p:ext>
            </p:extLst>
          </p:nvPr>
        </p:nvGraphicFramePr>
        <p:xfrm>
          <a:off x="2002772" y="194872"/>
          <a:ext cx="6942463" cy="4979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996861" y="4302760"/>
            <a:ext cx="6661542" cy="513987"/>
          </a:xfrm>
          <a:prstGeom prst="rect">
            <a:avLst/>
          </a:prstGeom>
        </p:spPr>
        <p:txBody>
          <a:bodyPr wrap="square">
            <a:spAutoFit/>
          </a:bodyPr>
          <a:lstStyle/>
          <a:p>
            <a:pPr lvl="0">
              <a:lnSpc>
                <a:spcPct val="80000"/>
              </a:lnSpc>
              <a:spcBef>
                <a:spcPts val="600"/>
              </a:spcBef>
              <a:buSzPts val="400"/>
            </a:pPr>
            <a:r>
              <a:rPr lang="en-US" dirty="0">
                <a:latin typeface="+mn-lt"/>
                <a:ea typeface="Times New Roman" charset="0"/>
                <a:cs typeface="Times New Roman" charset="0"/>
              </a:rPr>
              <a:t>Co-sponsored by IDEAL Consortium and New England Literacy Resource </a:t>
            </a:r>
            <a:r>
              <a:rPr lang="en-US" dirty="0" smtClean="0">
                <a:latin typeface="+mn-lt"/>
                <a:ea typeface="Times New Roman" charset="0"/>
                <a:cs typeface="Times New Roman" charset="0"/>
              </a:rPr>
              <a:t>Center</a:t>
            </a:r>
          </a:p>
          <a:p>
            <a:pPr lvl="0">
              <a:lnSpc>
                <a:spcPct val="80000"/>
              </a:lnSpc>
              <a:spcBef>
                <a:spcPts val="600"/>
              </a:spcBef>
              <a:buSzPts val="400"/>
            </a:pPr>
            <a:r>
              <a:rPr lang="en-US" dirty="0" smtClean="0">
                <a:latin typeface="+mn-lt"/>
                <a:ea typeface="Times New Roman" charset="0"/>
                <a:cs typeface="Times New Roman" charset="0"/>
              </a:rPr>
              <a:t>                                                    @ World Education</a:t>
            </a:r>
            <a:endParaRPr lang="en-US" dirty="0">
              <a:latin typeface="+mn-lt"/>
              <a:ea typeface="Times New Roman" charset="0"/>
              <a:cs typeface="Times New Roman" charset="0"/>
            </a:endParaRPr>
          </a:p>
        </p:txBody>
      </p:sp>
      <p:pic>
        <p:nvPicPr>
          <p:cNvPr id="254" name="Google Shape;254;p28" title="World Education Ed Tech Center Logo  "/>
          <p:cNvPicPr preferRelativeResize="0"/>
          <p:nvPr/>
        </p:nvPicPr>
        <p:blipFill rotWithShape="1">
          <a:blip r:embed="rId8">
            <a:alphaModFix/>
          </a:blip>
          <a:srcRect/>
          <a:stretch/>
        </p:blipFill>
        <p:spPr>
          <a:xfrm>
            <a:off x="7778329" y="156400"/>
            <a:ext cx="1172817" cy="623680"/>
          </a:xfrm>
          <a:prstGeom prst="rect">
            <a:avLst/>
          </a:prstGeom>
          <a:noFill/>
          <a:ln>
            <a:noFill/>
          </a:ln>
        </p:spPr>
      </p:pic>
    </p:spTree>
    <p:extLst>
      <p:ext uri="{BB962C8B-B14F-4D97-AF65-F5344CB8AC3E}">
        <p14:creationId xmlns:p14="http://schemas.microsoft.com/office/powerpoint/2010/main" val="83567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4" name="Title 3"/>
          <p:cNvSpPr>
            <a:spLocks noGrp="1"/>
          </p:cNvSpPr>
          <p:nvPr>
            <p:ph type="title"/>
          </p:nvPr>
        </p:nvSpPr>
        <p:spPr>
          <a:xfrm>
            <a:off x="13872" y="99702"/>
            <a:ext cx="8520600" cy="572700"/>
          </a:xfrm>
        </p:spPr>
        <p:txBody>
          <a:bodyPr/>
          <a:lstStyle/>
          <a:p>
            <a:pPr lvl="0"/>
            <a:r>
              <a:rPr lang="en-US" sz="2800" dirty="0">
                <a:solidFill>
                  <a:srgbClr val="000000"/>
                </a:solidFill>
                <a:latin typeface="Arial" panose="020B0604020202020204" pitchFamily="34" charset="0"/>
                <a:ea typeface="Calibri"/>
                <a:cs typeface="Arial" panose="020B0604020202020204" pitchFamily="34" charset="0"/>
                <a:sym typeface="Calibri"/>
              </a:rPr>
              <a:t>Current Access to Formal Learning and Technology</a:t>
            </a:r>
            <a:br>
              <a:rPr lang="en-US" sz="2800" dirty="0">
                <a:solidFill>
                  <a:srgbClr val="000000"/>
                </a:solidFill>
                <a:latin typeface="Arial" panose="020B0604020202020204" pitchFamily="34" charset="0"/>
                <a:ea typeface="Calibri"/>
                <a:cs typeface="Arial" panose="020B0604020202020204" pitchFamily="34" charset="0"/>
                <a:sym typeface="Calibri"/>
              </a:rPr>
            </a:br>
            <a:endParaRPr lang="en-US" dirty="0"/>
          </a:p>
        </p:txBody>
      </p:sp>
      <p:pic>
        <p:nvPicPr>
          <p:cNvPr id="600" name="Google Shape;600;p116" descr="36 million in the US need literacy help " title="people"/>
          <p:cNvPicPr preferRelativeResize="0"/>
          <p:nvPr/>
        </p:nvPicPr>
        <p:blipFill rotWithShape="1">
          <a:blip r:embed="rId3" cstate="screen">
            <a:alphaModFix amt="38000"/>
            <a:extLst>
              <a:ext uri="{28A0092B-C50C-407E-A947-70E740481C1C}">
                <a14:useLocalDpi xmlns:a14="http://schemas.microsoft.com/office/drawing/2010/main"/>
              </a:ext>
            </a:extLst>
          </a:blip>
          <a:srcRect/>
          <a:stretch/>
        </p:blipFill>
        <p:spPr>
          <a:xfrm>
            <a:off x="821635" y="1083950"/>
            <a:ext cx="1948069" cy="1424700"/>
          </a:xfrm>
          <a:prstGeom prst="rect">
            <a:avLst/>
          </a:prstGeom>
          <a:noFill/>
          <a:ln>
            <a:noFill/>
          </a:ln>
        </p:spPr>
      </p:pic>
      <p:sp>
        <p:nvSpPr>
          <p:cNvPr id="606" name="Google Shape;606;p116"/>
          <p:cNvSpPr txBox="1"/>
          <p:nvPr/>
        </p:nvSpPr>
        <p:spPr>
          <a:xfrm>
            <a:off x="632850" y="1618368"/>
            <a:ext cx="2015700" cy="872700"/>
          </a:xfrm>
          <a:prstGeom prst="rect">
            <a:avLst/>
          </a:prstGeom>
          <a:noFill/>
          <a:ln>
            <a:noFill/>
          </a:ln>
        </p:spPr>
        <p:txBody>
          <a:bodyPr spcFirstLastPara="1" wrap="square" lIns="0" tIns="0" rIns="0" bIns="0" anchor="ctr" anchorCtr="0">
            <a:noAutofit/>
          </a:bodyPr>
          <a:lstStyle/>
          <a:p>
            <a:pPr marL="0" marR="50800" lvl="0" indent="0" algn="ctr" rtl="0">
              <a:lnSpc>
                <a:spcPct val="100000"/>
              </a:lnSpc>
              <a:spcBef>
                <a:spcPts val="0"/>
              </a:spcBef>
              <a:spcAft>
                <a:spcPts val="0"/>
              </a:spcAft>
              <a:buNone/>
            </a:pPr>
            <a:r>
              <a:rPr lang="en" sz="1800" b="1" dirty="0">
                <a:solidFill>
                  <a:srgbClr val="23465C"/>
                </a:solidFill>
                <a:latin typeface="Arial"/>
                <a:ea typeface="Arial"/>
                <a:cs typeface="Arial"/>
                <a:sym typeface="Arial"/>
              </a:rPr>
              <a:t>36 million </a:t>
            </a:r>
            <a:endParaRPr sz="1800" dirty="0"/>
          </a:p>
          <a:p>
            <a:pPr marL="0" marR="50800" lvl="0" indent="0" algn="ctr" rtl="0">
              <a:lnSpc>
                <a:spcPct val="100000"/>
              </a:lnSpc>
              <a:spcBef>
                <a:spcPts val="0"/>
              </a:spcBef>
              <a:spcAft>
                <a:spcPts val="0"/>
              </a:spcAft>
              <a:buNone/>
            </a:pPr>
            <a:r>
              <a:rPr lang="en" sz="1800" dirty="0">
                <a:solidFill>
                  <a:srgbClr val="23465C"/>
                </a:solidFill>
                <a:latin typeface="Arial"/>
                <a:ea typeface="Arial"/>
                <a:cs typeface="Arial"/>
                <a:sym typeface="Arial"/>
              </a:rPr>
              <a:t>need literacy help in the U.S</a:t>
            </a:r>
            <a:r>
              <a:rPr lang="en" sz="2000" dirty="0">
                <a:solidFill>
                  <a:srgbClr val="23465C"/>
                </a:solidFill>
                <a:latin typeface="Arial"/>
                <a:ea typeface="Arial"/>
                <a:cs typeface="Arial"/>
                <a:sym typeface="Arial"/>
              </a:rPr>
              <a:t>.</a:t>
            </a:r>
            <a:endParaRPr sz="2000" dirty="0">
              <a:solidFill>
                <a:srgbClr val="23465C"/>
              </a:solidFill>
              <a:latin typeface="Arial"/>
              <a:ea typeface="Arial"/>
              <a:cs typeface="Arial"/>
              <a:sym typeface="Arial"/>
            </a:endParaRPr>
          </a:p>
        </p:txBody>
      </p:sp>
      <p:cxnSp>
        <p:nvCxnSpPr>
          <p:cNvPr id="613" name="Google Shape;613;p116" title="line"/>
          <p:cNvCxnSpPr/>
          <p:nvPr/>
        </p:nvCxnSpPr>
        <p:spPr>
          <a:xfrm>
            <a:off x="2187925" y="2581000"/>
            <a:ext cx="405000" cy="543900"/>
          </a:xfrm>
          <a:prstGeom prst="straightConnector1">
            <a:avLst/>
          </a:prstGeom>
          <a:noFill/>
          <a:ln w="28575" cap="flat" cmpd="sng">
            <a:solidFill>
              <a:schemeClr val="dk2"/>
            </a:solidFill>
            <a:prstDash val="solid"/>
            <a:round/>
            <a:headEnd type="none" w="med" len="med"/>
            <a:tailEnd type="none" w="med" len="med"/>
          </a:ln>
        </p:spPr>
      </p:cxnSp>
      <p:pic>
        <p:nvPicPr>
          <p:cNvPr id="599" name="Google Shape;599;p116" descr="32 million people in the US will not get health literacy help " title="people"/>
          <p:cNvPicPr preferRelativeResize="0"/>
          <p:nvPr/>
        </p:nvPicPr>
        <p:blipFill rotWithShape="1">
          <a:blip r:embed="rId3" cstate="screen">
            <a:alphaModFix amt="38000"/>
            <a:extLst>
              <a:ext uri="{28A0092B-C50C-407E-A947-70E740481C1C}">
                <a14:useLocalDpi xmlns:a14="http://schemas.microsoft.com/office/drawing/2010/main"/>
              </a:ext>
            </a:extLst>
          </a:blip>
          <a:srcRect/>
          <a:stretch/>
        </p:blipFill>
        <p:spPr>
          <a:xfrm>
            <a:off x="1135198" y="3200576"/>
            <a:ext cx="2138089" cy="1424700"/>
          </a:xfrm>
          <a:prstGeom prst="rect">
            <a:avLst/>
          </a:prstGeom>
          <a:noFill/>
          <a:ln>
            <a:noFill/>
          </a:ln>
        </p:spPr>
      </p:pic>
      <p:sp>
        <p:nvSpPr>
          <p:cNvPr id="608" name="Google Shape;608;p116"/>
          <p:cNvSpPr txBox="1"/>
          <p:nvPr/>
        </p:nvSpPr>
        <p:spPr>
          <a:xfrm>
            <a:off x="1135198" y="3767367"/>
            <a:ext cx="1898400" cy="810300"/>
          </a:xfrm>
          <a:prstGeom prst="rect">
            <a:avLst/>
          </a:prstGeom>
          <a:noFill/>
          <a:ln>
            <a:noFill/>
          </a:ln>
        </p:spPr>
        <p:txBody>
          <a:bodyPr spcFirstLastPara="1" wrap="square" lIns="0" tIns="0" rIns="0" bIns="0" anchor="ctr" anchorCtr="0">
            <a:noAutofit/>
          </a:bodyPr>
          <a:lstStyle/>
          <a:p>
            <a:pPr marL="0" marR="50800" lvl="0" indent="0" algn="ctr" rtl="0">
              <a:lnSpc>
                <a:spcPct val="100000"/>
              </a:lnSpc>
              <a:spcBef>
                <a:spcPts val="0"/>
              </a:spcBef>
              <a:spcAft>
                <a:spcPts val="0"/>
              </a:spcAft>
              <a:buNone/>
            </a:pPr>
            <a:r>
              <a:rPr lang="en" sz="1800" b="1" dirty="0">
                <a:solidFill>
                  <a:srgbClr val="23465C"/>
                </a:solidFill>
                <a:latin typeface="Arial"/>
                <a:ea typeface="Arial"/>
                <a:cs typeface="Arial"/>
                <a:sym typeface="Arial"/>
              </a:rPr>
              <a:t>32 million</a:t>
            </a:r>
            <a:endParaRPr sz="1800" dirty="0"/>
          </a:p>
          <a:p>
            <a:pPr marL="0" marR="50800" lvl="0" indent="0" algn="ctr" rtl="0">
              <a:lnSpc>
                <a:spcPct val="100000"/>
              </a:lnSpc>
              <a:spcBef>
                <a:spcPts val="0"/>
              </a:spcBef>
              <a:spcAft>
                <a:spcPts val="0"/>
              </a:spcAft>
              <a:buNone/>
            </a:pPr>
            <a:r>
              <a:rPr lang="en" sz="1800" dirty="0">
                <a:solidFill>
                  <a:srgbClr val="23465C"/>
                </a:solidFill>
                <a:latin typeface="Arial"/>
                <a:ea typeface="Arial"/>
                <a:cs typeface="Arial"/>
                <a:sym typeface="Arial"/>
              </a:rPr>
              <a:t>will </a:t>
            </a:r>
            <a:r>
              <a:rPr lang="en" sz="1800" b="1" dirty="0">
                <a:solidFill>
                  <a:schemeClr val="tx2">
                    <a:lumMod val="50000"/>
                  </a:schemeClr>
                </a:solidFill>
                <a:sym typeface="Arial"/>
              </a:rPr>
              <a:t>NOT</a:t>
            </a:r>
            <a:endParaRPr sz="1800" dirty="0">
              <a:solidFill>
                <a:schemeClr val="tx2">
                  <a:lumMod val="50000"/>
                </a:schemeClr>
              </a:solidFill>
            </a:endParaRPr>
          </a:p>
          <a:p>
            <a:pPr marL="0" marR="50800" lvl="0" indent="0" algn="ctr" rtl="0">
              <a:lnSpc>
                <a:spcPct val="100000"/>
              </a:lnSpc>
              <a:spcBef>
                <a:spcPts val="0"/>
              </a:spcBef>
              <a:spcAft>
                <a:spcPts val="0"/>
              </a:spcAft>
              <a:buNone/>
            </a:pPr>
            <a:r>
              <a:rPr lang="en" sz="1800" dirty="0">
                <a:solidFill>
                  <a:srgbClr val="23465C"/>
                </a:solidFill>
                <a:latin typeface="Arial"/>
                <a:ea typeface="Arial"/>
                <a:cs typeface="Arial"/>
                <a:sym typeface="Arial"/>
              </a:rPr>
              <a:t> get help</a:t>
            </a:r>
            <a:endParaRPr sz="1800" dirty="0">
              <a:solidFill>
                <a:srgbClr val="23465C"/>
              </a:solidFill>
              <a:latin typeface="Arial"/>
              <a:ea typeface="Arial"/>
              <a:cs typeface="Arial"/>
              <a:sym typeface="Arial"/>
            </a:endParaRPr>
          </a:p>
        </p:txBody>
      </p:sp>
      <p:pic>
        <p:nvPicPr>
          <p:cNvPr id="605" name="Google Shape;605;p116" title="cell phone"/>
          <p:cNvPicPr preferRelativeResize="0"/>
          <p:nvPr/>
        </p:nvPicPr>
        <p:blipFill rotWithShape="1">
          <a:blip r:embed="rId4" cstate="screen">
            <a:alphaModFix amt="29000"/>
            <a:extLst>
              <a:ext uri="{28A0092B-C50C-407E-A947-70E740481C1C}">
                <a14:useLocalDpi xmlns:a14="http://schemas.microsoft.com/office/drawing/2010/main"/>
              </a:ext>
            </a:extLst>
          </a:blip>
          <a:srcRect/>
          <a:stretch/>
        </p:blipFill>
        <p:spPr>
          <a:xfrm>
            <a:off x="4877520" y="1156300"/>
            <a:ext cx="804300" cy="1424700"/>
          </a:xfrm>
          <a:prstGeom prst="rect">
            <a:avLst/>
          </a:prstGeom>
          <a:noFill/>
          <a:ln>
            <a:noFill/>
          </a:ln>
        </p:spPr>
      </p:pic>
      <p:sp>
        <p:nvSpPr>
          <p:cNvPr id="601" name="Google Shape;601;p116"/>
          <p:cNvSpPr txBox="1"/>
          <p:nvPr/>
        </p:nvSpPr>
        <p:spPr>
          <a:xfrm flipH="1">
            <a:off x="5782989" y="1430689"/>
            <a:ext cx="1043100" cy="955500"/>
          </a:xfrm>
          <a:prstGeom prst="rect">
            <a:avLst/>
          </a:prstGeom>
          <a:noFill/>
          <a:ln>
            <a:noFill/>
          </a:ln>
        </p:spPr>
        <p:txBody>
          <a:bodyPr spcFirstLastPara="1" wrap="square" lIns="0" tIns="0" rIns="0" bIns="0" anchor="ctr" anchorCtr="0">
            <a:noAutofit/>
          </a:bodyPr>
          <a:lstStyle/>
          <a:p>
            <a:pPr marL="0" marR="50800" lvl="0" indent="0" algn="ctr" rtl="0">
              <a:lnSpc>
                <a:spcPct val="100000"/>
              </a:lnSpc>
              <a:spcBef>
                <a:spcPts val="0"/>
              </a:spcBef>
              <a:spcAft>
                <a:spcPts val="0"/>
              </a:spcAft>
              <a:buNone/>
            </a:pPr>
            <a:r>
              <a:rPr lang="en" sz="1800" b="1" dirty="0">
                <a:solidFill>
                  <a:srgbClr val="23465C"/>
                </a:solidFill>
                <a:latin typeface="Arial"/>
                <a:ea typeface="Arial"/>
                <a:cs typeface="Arial"/>
                <a:sym typeface="Arial"/>
              </a:rPr>
              <a:t>9</a:t>
            </a:r>
            <a:r>
              <a:rPr lang="en" sz="1800" b="1" dirty="0">
                <a:solidFill>
                  <a:srgbClr val="23465C"/>
                </a:solidFill>
              </a:rPr>
              <a:t>5</a:t>
            </a:r>
            <a:r>
              <a:rPr lang="en" sz="1800" b="1" dirty="0">
                <a:solidFill>
                  <a:srgbClr val="23465C"/>
                </a:solidFill>
                <a:latin typeface="Arial"/>
                <a:ea typeface="Arial"/>
                <a:cs typeface="Arial"/>
                <a:sym typeface="Arial"/>
              </a:rPr>
              <a:t>%</a:t>
            </a:r>
            <a:endParaRPr sz="1800" dirty="0"/>
          </a:p>
          <a:p>
            <a:pPr marL="0" marR="50800" lvl="0" indent="0" algn="ctr" rtl="0">
              <a:lnSpc>
                <a:spcPct val="100000"/>
              </a:lnSpc>
              <a:spcBef>
                <a:spcPts val="0"/>
              </a:spcBef>
              <a:spcAft>
                <a:spcPts val="0"/>
              </a:spcAft>
              <a:buNone/>
            </a:pPr>
            <a:r>
              <a:rPr lang="en" sz="1800" dirty="0">
                <a:solidFill>
                  <a:srgbClr val="23465C"/>
                </a:solidFill>
                <a:latin typeface="Arial"/>
                <a:ea typeface="Arial"/>
                <a:cs typeface="Arial"/>
                <a:sym typeface="Arial"/>
              </a:rPr>
              <a:t>in US have cell phone</a:t>
            </a:r>
            <a:endParaRPr sz="1800" dirty="0">
              <a:solidFill>
                <a:srgbClr val="23465C"/>
              </a:solidFill>
              <a:latin typeface="Arial"/>
              <a:ea typeface="Arial"/>
              <a:cs typeface="Arial"/>
              <a:sym typeface="Arial"/>
            </a:endParaRPr>
          </a:p>
        </p:txBody>
      </p:sp>
      <p:cxnSp>
        <p:nvCxnSpPr>
          <p:cNvPr id="614" name="Google Shape;614;p116" title="line"/>
          <p:cNvCxnSpPr/>
          <p:nvPr/>
        </p:nvCxnSpPr>
        <p:spPr>
          <a:xfrm>
            <a:off x="5461539" y="2774800"/>
            <a:ext cx="642900" cy="700200"/>
          </a:xfrm>
          <a:prstGeom prst="straightConnector1">
            <a:avLst/>
          </a:prstGeom>
          <a:noFill/>
          <a:ln w="28575" cap="flat" cmpd="sng">
            <a:solidFill>
              <a:schemeClr val="dk2"/>
            </a:solidFill>
            <a:prstDash val="solid"/>
            <a:round/>
            <a:headEnd type="none" w="med" len="med"/>
            <a:tailEnd type="none" w="med" len="med"/>
          </a:ln>
        </p:spPr>
      </p:cxnSp>
      <p:sp>
        <p:nvSpPr>
          <p:cNvPr id="612" name="Google Shape;612;p116"/>
          <p:cNvSpPr txBox="1"/>
          <p:nvPr/>
        </p:nvSpPr>
        <p:spPr>
          <a:xfrm flipH="1">
            <a:off x="6359665" y="3217664"/>
            <a:ext cx="804300" cy="747900"/>
          </a:xfrm>
          <a:prstGeom prst="rect">
            <a:avLst/>
          </a:prstGeom>
          <a:noFill/>
          <a:ln>
            <a:noFill/>
          </a:ln>
        </p:spPr>
        <p:txBody>
          <a:bodyPr spcFirstLastPara="1" wrap="square" lIns="0" tIns="0" rIns="0" bIns="0" anchor="ctr" anchorCtr="0">
            <a:noAutofit/>
          </a:bodyPr>
          <a:lstStyle/>
          <a:p>
            <a:pPr marL="0" marR="50800" lvl="0" indent="0" algn="ctr" rtl="0">
              <a:lnSpc>
                <a:spcPct val="100000"/>
              </a:lnSpc>
              <a:spcBef>
                <a:spcPts val="0"/>
              </a:spcBef>
              <a:spcAft>
                <a:spcPts val="0"/>
              </a:spcAft>
              <a:buNone/>
            </a:pPr>
            <a:r>
              <a:rPr lang="en" sz="1800" b="1" dirty="0" smtClean="0">
                <a:solidFill>
                  <a:srgbClr val="23465C"/>
                </a:solidFill>
              </a:rPr>
              <a:t>17</a:t>
            </a:r>
            <a:r>
              <a:rPr lang="en" sz="1800" b="1" dirty="0" smtClean="0">
                <a:solidFill>
                  <a:srgbClr val="23465C"/>
                </a:solidFill>
                <a:latin typeface="Arial"/>
                <a:ea typeface="Arial"/>
                <a:cs typeface="Arial"/>
                <a:sym typeface="Arial"/>
              </a:rPr>
              <a:t>%</a:t>
            </a:r>
            <a:endParaRPr sz="1800" dirty="0"/>
          </a:p>
          <a:p>
            <a:pPr marL="0" marR="50800" lvl="0" indent="0" algn="ctr" rtl="0">
              <a:lnSpc>
                <a:spcPct val="100000"/>
              </a:lnSpc>
              <a:spcBef>
                <a:spcPts val="0"/>
              </a:spcBef>
              <a:spcAft>
                <a:spcPts val="0"/>
              </a:spcAft>
              <a:buNone/>
            </a:pPr>
            <a:r>
              <a:rPr lang="en" sz="1800" dirty="0">
                <a:solidFill>
                  <a:srgbClr val="23465C"/>
                </a:solidFill>
              </a:rPr>
              <a:t>are simple phones</a:t>
            </a:r>
            <a:endParaRPr sz="1800" dirty="0">
              <a:solidFill>
                <a:srgbClr val="23465C"/>
              </a:solidFill>
              <a:latin typeface="Arial"/>
              <a:ea typeface="Arial"/>
              <a:cs typeface="Arial"/>
              <a:sym typeface="Arial"/>
            </a:endParaRPr>
          </a:p>
        </p:txBody>
      </p:sp>
      <p:sp>
        <p:nvSpPr>
          <p:cNvPr id="609" name="Google Shape;609;p116"/>
          <p:cNvSpPr txBox="1"/>
          <p:nvPr/>
        </p:nvSpPr>
        <p:spPr>
          <a:xfrm>
            <a:off x="5448825" y="4634275"/>
            <a:ext cx="3258600" cy="231000"/>
          </a:xfrm>
          <a:prstGeom prst="rect">
            <a:avLst/>
          </a:prstGeom>
          <a:noFill/>
          <a:ln>
            <a:noFill/>
          </a:ln>
        </p:spPr>
        <p:txBody>
          <a:bodyPr spcFirstLastPara="1" wrap="square" lIns="83800" tIns="41900" rIns="83800" bIns="41900" anchor="t" anchorCtr="0">
            <a:noAutofit/>
          </a:bodyPr>
          <a:lstStyle/>
          <a:p>
            <a:pPr marL="0" marR="0" lvl="0" indent="0" algn="l" rtl="0">
              <a:spcBef>
                <a:spcPts val="0"/>
              </a:spcBef>
              <a:spcAft>
                <a:spcPts val="0"/>
              </a:spcAft>
              <a:buNone/>
            </a:pPr>
            <a:r>
              <a:rPr lang="en" sz="1200" dirty="0">
                <a:solidFill>
                  <a:schemeClr val="dk2"/>
                </a:solidFill>
                <a:latin typeface="Calibri"/>
                <a:ea typeface="Calibri"/>
                <a:cs typeface="Calibri"/>
                <a:sym typeface="Calibri"/>
              </a:rPr>
              <a:t>Data from OECD.org (PIAAC), </a:t>
            </a:r>
            <a:r>
              <a:rPr lang="en" sz="1200" dirty="0">
                <a:solidFill>
                  <a:schemeClr val="dk2"/>
                </a:solidFill>
                <a:latin typeface="Calibri"/>
                <a:ea typeface="Calibri"/>
                <a:cs typeface="Calibri"/>
                <a:sym typeface="Calibri"/>
                <a:hlinkClick r:id="rId5" action="ppaction://hlinkfile" tooltip="Pewinternet homepage "/>
              </a:rPr>
              <a:t>PewInternet.org</a:t>
            </a:r>
            <a:r>
              <a:rPr lang="en" sz="1200" dirty="0">
                <a:solidFill>
                  <a:schemeClr val="dk2"/>
                </a:solidFill>
                <a:latin typeface="Calibri"/>
                <a:ea typeface="Calibri"/>
                <a:cs typeface="Calibri"/>
                <a:sym typeface="Calibri"/>
              </a:rPr>
              <a:t> </a:t>
            </a:r>
            <a:endParaRPr sz="1200" dirty="0">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117"/>
          <p:cNvSpPr txBox="1">
            <a:spLocks noGrp="1"/>
          </p:cNvSpPr>
          <p:nvPr>
            <p:ph type="title"/>
          </p:nvPr>
        </p:nvSpPr>
        <p:spPr>
          <a:xfrm>
            <a:off x="507225" y="437475"/>
            <a:ext cx="7516500" cy="6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solidFill>
                  <a:srgbClr val="8A8ABC"/>
                </a:solidFill>
                <a:latin typeface="Calibri"/>
                <a:ea typeface="Calibri"/>
                <a:cs typeface="Calibri"/>
                <a:sym typeface="Calibri"/>
              </a:rPr>
              <a:t>Why mobile learning?</a:t>
            </a:r>
            <a:endParaRPr b="0" dirty="0">
              <a:solidFill>
                <a:srgbClr val="8A8ABC"/>
              </a:solidFill>
              <a:latin typeface="Calibri"/>
              <a:ea typeface="Calibri"/>
              <a:cs typeface="Calibri"/>
              <a:sym typeface="Calibri"/>
            </a:endParaRPr>
          </a:p>
        </p:txBody>
      </p:sp>
      <p:sp>
        <p:nvSpPr>
          <p:cNvPr id="621" name="Google Shape;621;p117"/>
          <p:cNvSpPr txBox="1"/>
          <p:nvPr/>
        </p:nvSpPr>
        <p:spPr>
          <a:xfrm>
            <a:off x="507225" y="1081963"/>
            <a:ext cx="4002000" cy="342377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666666"/>
                </a:solidFill>
                <a:latin typeface="Calibri"/>
                <a:ea typeface="Calibri"/>
                <a:cs typeface="Calibri"/>
                <a:sym typeface="Calibri"/>
              </a:rPr>
              <a:t>Increase reach</a:t>
            </a:r>
            <a:endParaRPr sz="2200" dirty="0">
              <a:solidFill>
                <a:srgbClr val="666666"/>
              </a:solidFill>
              <a:latin typeface="Calibri"/>
              <a:ea typeface="Calibri"/>
              <a:cs typeface="Calibri"/>
              <a:sym typeface="Calibri"/>
            </a:endParaRPr>
          </a:p>
          <a:p>
            <a:pPr marL="0" lvl="0" indent="0" algn="l" rtl="0">
              <a:spcBef>
                <a:spcPts val="1000"/>
              </a:spcBef>
              <a:spcAft>
                <a:spcPts val="0"/>
              </a:spcAft>
              <a:buNone/>
            </a:pPr>
            <a:r>
              <a:rPr lang="en" sz="2200" dirty="0" smtClean="0">
                <a:solidFill>
                  <a:srgbClr val="666666"/>
                </a:solidFill>
                <a:latin typeface="Calibri"/>
                <a:ea typeface="Calibri"/>
                <a:cs typeface="Calibri"/>
                <a:sym typeface="Calibri"/>
              </a:rPr>
              <a:t>Accelerate/personalize </a:t>
            </a:r>
            <a:r>
              <a:rPr lang="en" sz="2200" dirty="0">
                <a:solidFill>
                  <a:srgbClr val="666666"/>
                </a:solidFill>
                <a:latin typeface="Calibri"/>
                <a:ea typeface="Calibri"/>
                <a:cs typeface="Calibri"/>
                <a:sym typeface="Calibri"/>
              </a:rPr>
              <a:t>learning</a:t>
            </a:r>
            <a:endParaRPr sz="2200" dirty="0">
              <a:solidFill>
                <a:srgbClr val="666666"/>
              </a:solidFill>
              <a:latin typeface="Calibri"/>
              <a:ea typeface="Calibri"/>
              <a:cs typeface="Calibri"/>
              <a:sym typeface="Calibri"/>
            </a:endParaRPr>
          </a:p>
          <a:p>
            <a:pPr marL="0" lvl="0" indent="0" algn="l" rtl="0">
              <a:spcBef>
                <a:spcPts val="1000"/>
              </a:spcBef>
              <a:spcAft>
                <a:spcPts val="0"/>
              </a:spcAft>
              <a:buNone/>
            </a:pPr>
            <a:r>
              <a:rPr lang="en" sz="2200" dirty="0" smtClean="0">
                <a:solidFill>
                  <a:srgbClr val="666666"/>
                </a:solidFill>
                <a:latin typeface="Calibri"/>
                <a:ea typeface="Calibri"/>
                <a:cs typeface="Calibri"/>
                <a:sym typeface="Calibri"/>
              </a:rPr>
              <a:t>Extend </a:t>
            </a:r>
            <a:r>
              <a:rPr lang="en" sz="2200" dirty="0">
                <a:solidFill>
                  <a:srgbClr val="666666"/>
                </a:solidFill>
                <a:latin typeface="Calibri"/>
                <a:ea typeface="Calibri"/>
                <a:cs typeface="Calibri"/>
                <a:sym typeface="Calibri"/>
              </a:rPr>
              <a:t>learning</a:t>
            </a:r>
            <a:endParaRPr sz="2200" dirty="0">
              <a:solidFill>
                <a:srgbClr val="666666"/>
              </a:solidFill>
              <a:latin typeface="Calibri"/>
              <a:ea typeface="Calibri"/>
              <a:cs typeface="Calibri"/>
              <a:sym typeface="Calibri"/>
            </a:endParaRPr>
          </a:p>
          <a:p>
            <a:pPr marL="0" lvl="0" indent="0" algn="l" rtl="0">
              <a:spcBef>
                <a:spcPts val="1000"/>
              </a:spcBef>
              <a:spcAft>
                <a:spcPts val="1000"/>
              </a:spcAft>
              <a:buNone/>
            </a:pPr>
            <a:r>
              <a:rPr lang="en" sz="2200" dirty="0">
                <a:solidFill>
                  <a:srgbClr val="666666"/>
                </a:solidFill>
                <a:latin typeface="Calibri"/>
                <a:ea typeface="Calibri"/>
                <a:cs typeface="Calibri"/>
                <a:sym typeface="Calibri"/>
              </a:rPr>
              <a:t>Support digital literacy </a:t>
            </a:r>
            <a:r>
              <a:rPr lang="en" sz="2200" dirty="0" smtClean="0">
                <a:solidFill>
                  <a:srgbClr val="666666"/>
                </a:solidFill>
                <a:latin typeface="Calibri"/>
                <a:ea typeface="Calibri"/>
                <a:cs typeface="Calibri"/>
                <a:sym typeface="Calibri"/>
              </a:rPr>
              <a:t>&amp; </a:t>
            </a:r>
            <a:r>
              <a:rPr lang="en" sz="2200" dirty="0">
                <a:solidFill>
                  <a:srgbClr val="666666"/>
                </a:solidFill>
                <a:latin typeface="Calibri"/>
                <a:ea typeface="Calibri"/>
                <a:cs typeface="Calibri"/>
                <a:sym typeface="Calibri"/>
              </a:rPr>
              <a:t>skill development</a:t>
            </a:r>
            <a:endParaRPr sz="2200" dirty="0">
              <a:solidFill>
                <a:srgbClr val="666666"/>
              </a:solidFill>
              <a:latin typeface="Calibri"/>
              <a:ea typeface="Calibri"/>
              <a:cs typeface="Calibri"/>
              <a:sym typeface="Calibri"/>
            </a:endParaRPr>
          </a:p>
        </p:txBody>
      </p:sp>
      <p:pic>
        <p:nvPicPr>
          <p:cNvPr id="2" name="Picture 1" title="two wom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348" y="0"/>
            <a:ext cx="4737652"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117"/>
          <p:cNvSpPr txBox="1">
            <a:spLocks noGrp="1"/>
          </p:cNvSpPr>
          <p:nvPr>
            <p:ph type="title"/>
          </p:nvPr>
        </p:nvSpPr>
        <p:spPr>
          <a:xfrm>
            <a:off x="507225" y="437475"/>
            <a:ext cx="7516500" cy="6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solidFill>
                  <a:srgbClr val="8A8ABC"/>
                </a:solidFill>
                <a:latin typeface="Calibri"/>
                <a:ea typeface="Calibri"/>
                <a:cs typeface="Calibri"/>
                <a:sym typeface="Calibri"/>
              </a:rPr>
              <a:t>Why </a:t>
            </a:r>
            <a:r>
              <a:rPr lang="en" b="0" dirty="0" smtClean="0">
                <a:solidFill>
                  <a:srgbClr val="8A8ABC"/>
                </a:solidFill>
                <a:latin typeface="Calibri"/>
                <a:ea typeface="Calibri"/>
                <a:cs typeface="Calibri"/>
                <a:sym typeface="Calibri"/>
              </a:rPr>
              <a:t>now?</a:t>
            </a:r>
            <a:endParaRPr b="0" dirty="0">
              <a:solidFill>
                <a:srgbClr val="8A8ABC"/>
              </a:solidFill>
              <a:latin typeface="Calibri"/>
              <a:ea typeface="Calibri"/>
              <a:cs typeface="Calibri"/>
              <a:sym typeface="Calibri"/>
            </a:endParaRPr>
          </a:p>
        </p:txBody>
      </p:sp>
      <p:pic>
        <p:nvPicPr>
          <p:cNvPr id="620" name="Google Shape;620;p117" descr="a man sitting at a table with a phone and his hand. A tablet is in front of him. " title="a tablet "/>
          <p:cNvPicPr preferRelativeResize="0"/>
          <p:nvPr/>
        </p:nvPicPr>
        <p:blipFill rotWithShape="1">
          <a:blip r:embed="rId3" cstate="screen">
            <a:alphaModFix/>
            <a:extLst>
              <a:ext uri="{28A0092B-C50C-407E-A947-70E740481C1C}">
                <a14:useLocalDpi xmlns:a14="http://schemas.microsoft.com/office/drawing/2010/main"/>
              </a:ext>
            </a:extLst>
          </a:blip>
          <a:srcRect t="-1317"/>
          <a:stretch/>
        </p:blipFill>
        <p:spPr>
          <a:xfrm>
            <a:off x="4690150" y="-46737"/>
            <a:ext cx="4453850" cy="5190225"/>
          </a:xfrm>
          <a:prstGeom prst="rect">
            <a:avLst/>
          </a:prstGeom>
          <a:noFill/>
          <a:ln>
            <a:noFill/>
          </a:ln>
        </p:spPr>
      </p:pic>
      <p:sp>
        <p:nvSpPr>
          <p:cNvPr id="621" name="Google Shape;621;p117"/>
          <p:cNvSpPr txBox="1"/>
          <p:nvPr/>
        </p:nvSpPr>
        <p:spPr>
          <a:xfrm>
            <a:off x="507225" y="1081963"/>
            <a:ext cx="4002000" cy="342377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smtClean="0">
                <a:solidFill>
                  <a:srgbClr val="666666"/>
                </a:solidFill>
                <a:latin typeface="Calibri"/>
                <a:ea typeface="Calibri"/>
                <a:cs typeface="Calibri"/>
                <a:sym typeface="Calibri"/>
              </a:rPr>
              <a:t>Unprecedented opportunity to access field tested apps designed for low-literacy adults and English Language Learners</a:t>
            </a:r>
          </a:p>
          <a:p>
            <a:pPr marL="0" lvl="0" indent="0" algn="l" rtl="0">
              <a:spcBef>
                <a:spcPts val="0"/>
              </a:spcBef>
              <a:spcAft>
                <a:spcPts val="0"/>
              </a:spcAft>
              <a:buNone/>
            </a:pPr>
            <a:endParaRPr lang="en-US" sz="2200" dirty="0" smtClean="0">
              <a:solidFill>
                <a:srgbClr val="666666"/>
              </a:solidFill>
              <a:latin typeface="Calibri"/>
              <a:ea typeface="Calibri"/>
              <a:cs typeface="Calibri"/>
              <a:sym typeface="Calibri"/>
            </a:endParaRPr>
          </a:p>
          <a:p>
            <a:pPr marL="0" lvl="0" indent="0" algn="l" rtl="0">
              <a:spcBef>
                <a:spcPts val="0"/>
              </a:spcBef>
              <a:spcAft>
                <a:spcPts val="0"/>
              </a:spcAft>
              <a:buNone/>
            </a:pPr>
            <a:r>
              <a:rPr lang="en-US" sz="2200" dirty="0">
                <a:solidFill>
                  <a:srgbClr val="666666"/>
                </a:solidFill>
                <a:latin typeface="Calibri"/>
                <a:ea typeface="Calibri"/>
                <a:cs typeface="Calibri"/>
                <a:sym typeface="Calibri"/>
              </a:rPr>
              <a:t>W</a:t>
            </a:r>
            <a:r>
              <a:rPr lang="en-US" sz="2200" dirty="0" smtClean="0">
                <a:solidFill>
                  <a:srgbClr val="666666"/>
                </a:solidFill>
                <a:latin typeface="Calibri"/>
                <a:ea typeface="Calibri"/>
                <a:cs typeface="Calibri"/>
                <a:sym typeface="Calibri"/>
              </a:rPr>
              <a:t>indow of opportunity is short: April – August 2019</a:t>
            </a:r>
            <a:endParaRPr sz="2200" dirty="0">
              <a:solidFill>
                <a:srgbClr val="666666"/>
              </a:solidFill>
              <a:latin typeface="Calibri"/>
              <a:ea typeface="Calibri"/>
              <a:cs typeface="Calibri"/>
              <a:sym typeface="Calibri"/>
            </a:endParaRPr>
          </a:p>
        </p:txBody>
      </p:sp>
    </p:spTree>
    <p:extLst>
      <p:ext uri="{BB962C8B-B14F-4D97-AF65-F5344CB8AC3E}">
        <p14:creationId xmlns:p14="http://schemas.microsoft.com/office/powerpoint/2010/main" val="181292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p:txBody>
          <a:bodyPr/>
          <a:lstStyle/>
          <a:p>
            <a:pPr lvl="0"/>
            <a:r>
              <a:rPr lang="en-US" dirty="0" smtClean="0"/>
              <a:t>The Adult Literacy XPRIZE Communities Competition</a:t>
            </a:r>
            <a:endParaRPr lang="en-US" dirty="0"/>
          </a:p>
        </p:txBody>
      </p:sp>
      <p:sp>
        <p:nvSpPr>
          <p:cNvPr id="2" name="Rectangle 1"/>
          <p:cNvSpPr/>
          <p:nvPr/>
        </p:nvSpPr>
        <p:spPr>
          <a:xfrm>
            <a:off x="4412973" y="3512284"/>
            <a:ext cx="4572000" cy="1323439"/>
          </a:xfrm>
          <a:prstGeom prst="rect">
            <a:avLst/>
          </a:prstGeom>
        </p:spPr>
        <p:txBody>
          <a:bodyPr>
            <a:spAutoFit/>
          </a:bodyPr>
          <a:lstStyle/>
          <a:p>
            <a:r>
              <a:rPr lang="en" sz="2000" dirty="0" smtClean="0">
                <a:solidFill>
                  <a:srgbClr val="8A8ABC"/>
                </a:solidFill>
                <a:latin typeface="+mj-lt"/>
                <a:ea typeface="Poppins"/>
                <a:cs typeface="Poppins"/>
                <a:sym typeface="Poppins"/>
              </a:rPr>
              <a:t>Challenges </a:t>
            </a:r>
            <a:r>
              <a:rPr lang="en" sz="2000" dirty="0">
                <a:solidFill>
                  <a:srgbClr val="8A8ABC"/>
                </a:solidFill>
                <a:latin typeface="+mj-lt"/>
                <a:ea typeface="Poppins"/>
                <a:cs typeface="Poppins"/>
                <a:sym typeface="Poppins"/>
              </a:rPr>
              <a:t>communities and organizations </a:t>
            </a:r>
            <a:r>
              <a:rPr lang="en" sz="2000" dirty="0" smtClean="0">
                <a:solidFill>
                  <a:srgbClr val="8A8ABC"/>
                </a:solidFill>
                <a:latin typeface="+mj-lt"/>
                <a:ea typeface="Poppins"/>
                <a:cs typeface="Poppins"/>
                <a:sym typeface="Poppins"/>
              </a:rPr>
              <a:t>to engage </a:t>
            </a:r>
            <a:r>
              <a:rPr lang="en" sz="2000" dirty="0">
                <a:solidFill>
                  <a:srgbClr val="8A8ABC"/>
                </a:solidFill>
                <a:latin typeface="+mj-lt"/>
                <a:ea typeface="Poppins"/>
                <a:cs typeface="Poppins"/>
                <a:sym typeface="Poppins"/>
              </a:rPr>
              <a:t>low-literacy adults to download and use a free, </a:t>
            </a:r>
            <a:r>
              <a:rPr lang="en" sz="2000" dirty="0" smtClean="0">
                <a:solidFill>
                  <a:srgbClr val="8A8ABC"/>
                </a:solidFill>
                <a:latin typeface="+mj-lt"/>
                <a:ea typeface="Poppins"/>
                <a:cs typeface="Poppins"/>
                <a:sym typeface="Poppins"/>
              </a:rPr>
              <a:t>field-tested mobile </a:t>
            </a:r>
            <a:r>
              <a:rPr lang="en" sz="2000" dirty="0">
                <a:solidFill>
                  <a:srgbClr val="8A8ABC"/>
                </a:solidFill>
                <a:latin typeface="+mj-lt"/>
                <a:ea typeface="Poppins"/>
                <a:cs typeface="Poppins"/>
                <a:sym typeface="Poppins"/>
              </a:rPr>
              <a:t>learning tool.</a:t>
            </a:r>
            <a:endParaRPr lang="en-US" sz="2000" dirty="0">
              <a:solidFill>
                <a:srgbClr val="8A8ABC"/>
              </a:solidFill>
              <a:latin typeface="+mj-lt"/>
            </a:endParaRPr>
          </a:p>
        </p:txBody>
      </p:sp>
    </p:spTree>
    <p:extLst>
      <p:ext uri="{BB962C8B-B14F-4D97-AF65-F5344CB8AC3E}">
        <p14:creationId xmlns:p14="http://schemas.microsoft.com/office/powerpoint/2010/main" val="166283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solidFill>
                  <a:schemeClr val="tx1"/>
                </a:solidFill>
              </a:rPr>
              <a:t>Cell-Ed mobile-first micro-learning platform </a:t>
            </a:r>
            <a:endParaRPr lang="en-US" dirty="0">
              <a:solidFill>
                <a:schemeClr val="tx1"/>
              </a:solidFill>
            </a:endParaRPr>
          </a:p>
        </p:txBody>
      </p:sp>
      <p:sp>
        <p:nvSpPr>
          <p:cNvPr id="791" name="Google Shape;791;p136" descr="teach, engage and understand micro learning platform " title="details of mobile-first micro-learning platform "/>
          <p:cNvSpPr txBox="1"/>
          <p:nvPr/>
        </p:nvSpPr>
        <p:spPr>
          <a:xfrm>
            <a:off x="-10031" y="1272056"/>
            <a:ext cx="9144000" cy="3108000"/>
          </a:xfrm>
          <a:prstGeom prst="rect">
            <a:avLst/>
          </a:prstGeom>
          <a:solidFill>
            <a:srgbClr val="ACACAC">
              <a:alpha val="51150"/>
            </a:srgbClr>
          </a:solid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a:p>
        </p:txBody>
      </p:sp>
      <p:sp>
        <p:nvSpPr>
          <p:cNvPr id="793" name="Google Shape;793;p136"/>
          <p:cNvSpPr txBox="1"/>
          <p:nvPr/>
        </p:nvSpPr>
        <p:spPr>
          <a:xfrm>
            <a:off x="0" y="2494690"/>
            <a:ext cx="9217200" cy="5574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Clr>
                <a:srgbClr val="000000"/>
              </a:buClr>
              <a:buSzPts val="800"/>
              <a:buFont typeface="Arial"/>
              <a:buNone/>
            </a:pPr>
            <a:r>
              <a:rPr lang="en" sz="4000" dirty="0">
                <a:solidFill>
                  <a:srgbClr val="193D4F"/>
                </a:solidFill>
                <a:latin typeface="Proxima Nova Semibold"/>
                <a:ea typeface="Proxima Nova Semibold"/>
                <a:cs typeface="Proxima Nova Semibold"/>
                <a:sym typeface="Proxima Nova Semibold"/>
              </a:rPr>
              <a:t> </a:t>
            </a:r>
            <a:r>
              <a:rPr lang="en" sz="4000" dirty="0">
                <a:solidFill>
                  <a:srgbClr val="61C7B9"/>
                </a:solidFill>
                <a:latin typeface="Proxima Nova Semibold"/>
                <a:ea typeface="Proxima Nova Semibold"/>
                <a:cs typeface="Proxima Nova Semibold"/>
                <a:sym typeface="Proxima Nova Semibold"/>
              </a:rPr>
              <a:t> Cell-Ed</a:t>
            </a:r>
            <a:r>
              <a:rPr lang="en" sz="4000" dirty="0">
                <a:solidFill>
                  <a:srgbClr val="193D4F"/>
                </a:solidFill>
                <a:latin typeface="Proxima Nova Semibold"/>
                <a:ea typeface="Proxima Nova Semibold"/>
                <a:cs typeface="Proxima Nova Semibold"/>
                <a:sym typeface="Proxima Nova Semibold"/>
              </a:rPr>
              <a:t> </a:t>
            </a:r>
            <a:r>
              <a:rPr lang="en" sz="3000" dirty="0">
                <a:solidFill>
                  <a:srgbClr val="193D4F"/>
                </a:solidFill>
                <a:latin typeface="Proxima Nova Semibold"/>
                <a:ea typeface="Proxima Nova Semibold"/>
                <a:cs typeface="Proxima Nova Semibold"/>
                <a:sym typeface="Proxima Nova Semibold"/>
              </a:rPr>
              <a:t>| mobile-first micro-learning platform</a:t>
            </a:r>
            <a:r>
              <a:rPr lang="en" sz="3000" dirty="0">
                <a:solidFill>
                  <a:srgbClr val="193D4F"/>
                </a:solidFill>
                <a:latin typeface="Proxima Nova"/>
                <a:ea typeface="Proxima Nova"/>
                <a:cs typeface="Proxima Nova"/>
                <a:sym typeface="Proxima Nova"/>
              </a:rPr>
              <a:t> </a:t>
            </a:r>
            <a:endParaRPr sz="3000" dirty="0">
              <a:solidFill>
                <a:srgbClr val="193D4F"/>
              </a:solidFill>
              <a:latin typeface="Proxima Nova"/>
              <a:ea typeface="Proxima Nova"/>
              <a:cs typeface="Proxima Nova"/>
              <a:sym typeface="Proxima Nova"/>
            </a:endParaRPr>
          </a:p>
          <a:p>
            <a:pPr marL="0" lvl="0" indent="0" algn="l" rtl="0">
              <a:lnSpc>
                <a:spcPct val="115000"/>
              </a:lnSpc>
              <a:spcBef>
                <a:spcPts val="0"/>
              </a:spcBef>
              <a:spcAft>
                <a:spcPts val="0"/>
              </a:spcAft>
              <a:buClr>
                <a:srgbClr val="000000"/>
              </a:buClr>
              <a:buSzPts val="800"/>
              <a:buFont typeface="Arial"/>
              <a:buNone/>
            </a:pPr>
            <a:endParaRPr sz="3000" dirty="0">
              <a:solidFill>
                <a:srgbClr val="193D4F"/>
              </a:solidFill>
              <a:latin typeface="Proxima Nova"/>
              <a:ea typeface="Proxima Nova"/>
              <a:cs typeface="Proxima Nova"/>
              <a:sym typeface="Proxima Nova"/>
            </a:endParaRPr>
          </a:p>
          <a:p>
            <a:pPr marL="0" lvl="0" indent="0" algn="l" rtl="0">
              <a:lnSpc>
                <a:spcPct val="115000"/>
              </a:lnSpc>
              <a:spcBef>
                <a:spcPts val="0"/>
              </a:spcBef>
              <a:spcAft>
                <a:spcPts val="0"/>
              </a:spcAft>
              <a:buClr>
                <a:srgbClr val="000000"/>
              </a:buClr>
              <a:buSzPts val="800"/>
              <a:buFont typeface="Arial"/>
              <a:buNone/>
            </a:pPr>
            <a:endParaRPr sz="4400" dirty="0">
              <a:solidFill>
                <a:srgbClr val="193D4F"/>
              </a:solidFill>
              <a:latin typeface="Proxima Nova"/>
              <a:ea typeface="Proxima Nova"/>
              <a:cs typeface="Proxima Nova"/>
              <a:sym typeface="Proxima Nova"/>
            </a:endParaRPr>
          </a:p>
          <a:p>
            <a:pPr marL="0" lvl="0" indent="0" algn="l" rtl="0">
              <a:lnSpc>
                <a:spcPct val="115000"/>
              </a:lnSpc>
              <a:spcBef>
                <a:spcPts val="0"/>
              </a:spcBef>
              <a:spcAft>
                <a:spcPts val="0"/>
              </a:spcAft>
              <a:buClr>
                <a:srgbClr val="000000"/>
              </a:buClr>
              <a:buSzPts val="800"/>
              <a:buFont typeface="Arial"/>
              <a:buNone/>
            </a:pPr>
            <a:endParaRPr sz="4400" dirty="0" smtClean="0">
              <a:solidFill>
                <a:srgbClr val="193D4F"/>
              </a:solidFill>
              <a:latin typeface="Proxima Nova"/>
              <a:ea typeface="Proxima Nova"/>
              <a:cs typeface="Proxima Nova"/>
              <a:sym typeface="Proxima Nova"/>
            </a:endParaRPr>
          </a:p>
          <a:p>
            <a:pPr marL="0" lvl="0" indent="0" algn="l" rtl="0">
              <a:lnSpc>
                <a:spcPct val="115000"/>
              </a:lnSpc>
              <a:spcBef>
                <a:spcPts val="0"/>
              </a:spcBef>
              <a:spcAft>
                <a:spcPts val="0"/>
              </a:spcAft>
              <a:buClr>
                <a:srgbClr val="000000"/>
              </a:buClr>
              <a:buSzPts val="800"/>
              <a:buFont typeface="Arial"/>
              <a:buNone/>
            </a:pPr>
            <a:endParaRPr sz="4400" dirty="0">
              <a:solidFill>
                <a:srgbClr val="193D4F"/>
              </a:solidFill>
              <a:latin typeface="Proxima Nova"/>
              <a:ea typeface="Proxima Nova"/>
              <a:cs typeface="Proxima Nova"/>
              <a:sym typeface="Proxima Nova"/>
            </a:endParaRPr>
          </a:p>
          <a:p>
            <a:pPr marL="0" lvl="0" indent="0" algn="l" rtl="0">
              <a:lnSpc>
                <a:spcPct val="115000"/>
              </a:lnSpc>
              <a:spcBef>
                <a:spcPts val="0"/>
              </a:spcBef>
              <a:spcAft>
                <a:spcPts val="0"/>
              </a:spcAft>
              <a:buClr>
                <a:srgbClr val="000000"/>
              </a:buClr>
              <a:buSzPts val="800"/>
              <a:buFont typeface="Arial"/>
              <a:buNone/>
            </a:pPr>
            <a:r>
              <a:rPr lang="en" sz="4400" dirty="0">
                <a:solidFill>
                  <a:srgbClr val="193D4F"/>
                </a:solidFill>
                <a:latin typeface="Proxima Nova"/>
                <a:ea typeface="Proxima Nova"/>
                <a:cs typeface="Proxima Nova"/>
                <a:sym typeface="Proxima Nova"/>
              </a:rPr>
              <a:t> </a:t>
            </a:r>
            <a:endParaRPr sz="4400" dirty="0">
              <a:solidFill>
                <a:srgbClr val="193D4F"/>
              </a:solidFill>
              <a:latin typeface="Proxima Nova"/>
              <a:ea typeface="Proxima Nova"/>
              <a:cs typeface="Proxima Nova"/>
              <a:sym typeface="Proxima Nova"/>
            </a:endParaRPr>
          </a:p>
          <a:p>
            <a:pPr marL="0" lvl="0" indent="0" algn="ctr" rtl="0">
              <a:lnSpc>
                <a:spcPct val="115000"/>
              </a:lnSpc>
              <a:spcBef>
                <a:spcPts val="0"/>
              </a:spcBef>
              <a:spcAft>
                <a:spcPts val="0"/>
              </a:spcAft>
              <a:buClr>
                <a:srgbClr val="000000"/>
              </a:buClr>
              <a:buSzPts val="800"/>
              <a:buFont typeface="Arial"/>
              <a:buNone/>
            </a:pPr>
            <a:r>
              <a:rPr lang="en" sz="2400" dirty="0">
                <a:solidFill>
                  <a:srgbClr val="61C7B9"/>
                </a:solidFill>
                <a:latin typeface="Proxima Nova Semibold"/>
                <a:ea typeface="Proxima Nova Semibold"/>
                <a:cs typeface="Proxima Nova Semibold"/>
                <a:sym typeface="Proxima Nova Semibold"/>
              </a:rPr>
              <a:t>work readiness </a:t>
            </a:r>
            <a:r>
              <a:rPr lang="en" sz="2400" dirty="0">
                <a:solidFill>
                  <a:srgbClr val="61C7B9"/>
                </a:solidFill>
                <a:latin typeface="Proxima Nova"/>
                <a:ea typeface="Proxima Nova"/>
                <a:cs typeface="Proxima Nova"/>
                <a:sym typeface="Proxima Nova"/>
              </a:rPr>
              <a:t>I </a:t>
            </a:r>
            <a:r>
              <a:rPr lang="en" sz="2400" dirty="0">
                <a:solidFill>
                  <a:srgbClr val="61C7B9"/>
                </a:solidFill>
                <a:latin typeface="Proxima Nova Semibold"/>
                <a:ea typeface="Proxima Nova Semibold"/>
                <a:cs typeface="Proxima Nova Semibold"/>
                <a:sym typeface="Proxima Nova Semibold"/>
              </a:rPr>
              <a:t>work skills | language | literacy | math and more</a:t>
            </a:r>
            <a:endParaRPr sz="2400" dirty="0">
              <a:solidFill>
                <a:srgbClr val="61C7B9"/>
              </a:solidFill>
              <a:latin typeface="Proxima Nova Semibold"/>
              <a:ea typeface="Proxima Nova Semibold"/>
              <a:cs typeface="Proxima Nova Semibold"/>
              <a:sym typeface="Proxima Nova Semibold"/>
            </a:endParaRPr>
          </a:p>
          <a:p>
            <a:pPr marL="0" marR="0" lvl="0" indent="0" algn="l" rtl="0">
              <a:lnSpc>
                <a:spcPct val="90000"/>
              </a:lnSpc>
              <a:spcBef>
                <a:spcPts val="0"/>
              </a:spcBef>
              <a:spcAft>
                <a:spcPts val="0"/>
              </a:spcAft>
              <a:buClr>
                <a:srgbClr val="6ECDC3"/>
              </a:buClr>
              <a:buFont typeface="Arial"/>
              <a:buNone/>
            </a:pPr>
            <a:endParaRPr sz="1900" i="1" dirty="0">
              <a:solidFill>
                <a:srgbClr val="2D586F"/>
              </a:solidFill>
              <a:latin typeface="Proxima Nova"/>
              <a:ea typeface="Proxima Nova"/>
              <a:cs typeface="Proxima Nova"/>
              <a:sym typeface="Proxima Nova"/>
            </a:endParaRPr>
          </a:p>
        </p:txBody>
      </p:sp>
      <p:graphicFrame>
        <p:nvGraphicFramePr>
          <p:cNvPr id="794" name="Google Shape;794;p136" title="mobile first micro-learning platform goals "/>
          <p:cNvGraphicFramePr/>
          <p:nvPr>
            <p:extLst>
              <p:ext uri="{D42A27DB-BD31-4B8C-83A1-F6EECF244321}">
                <p14:modId xmlns:p14="http://schemas.microsoft.com/office/powerpoint/2010/main" val="3205393988"/>
              </p:ext>
            </p:extLst>
          </p:nvPr>
        </p:nvGraphicFramePr>
        <p:xfrm>
          <a:off x="760088" y="1382381"/>
          <a:ext cx="8602425" cy="1371590"/>
        </p:xfrm>
        <a:graphic>
          <a:graphicData uri="http://schemas.openxmlformats.org/drawingml/2006/table">
            <a:tbl>
              <a:tblPr firstRow="1">
                <a:noFill/>
                <a:tableStyleId>{E85AEAF7-5E8D-4CCA-8A07-4CF91EC9F63E}</a:tableStyleId>
              </a:tblPr>
              <a:tblGrid>
                <a:gridCol w="2867475">
                  <a:extLst>
                    <a:ext uri="{9D8B030D-6E8A-4147-A177-3AD203B41FA5}">
                      <a16:colId xmlns:a16="http://schemas.microsoft.com/office/drawing/2014/main" val="20000"/>
                    </a:ext>
                  </a:extLst>
                </a:gridCol>
                <a:gridCol w="2867475">
                  <a:extLst>
                    <a:ext uri="{9D8B030D-6E8A-4147-A177-3AD203B41FA5}">
                      <a16:colId xmlns:a16="http://schemas.microsoft.com/office/drawing/2014/main" val="20001"/>
                    </a:ext>
                  </a:extLst>
                </a:gridCol>
                <a:gridCol w="2867475">
                  <a:extLst>
                    <a:ext uri="{9D8B030D-6E8A-4147-A177-3AD203B41FA5}">
                      <a16:colId xmlns:a16="http://schemas.microsoft.com/office/drawing/2014/main" val="20002"/>
                    </a:ext>
                  </a:extLst>
                </a:gridCol>
              </a:tblGrid>
              <a:tr h="285750">
                <a:tc>
                  <a:txBody>
                    <a:bodyPr/>
                    <a:lstStyle/>
                    <a:p>
                      <a:pPr marL="0" lvl="0" indent="0" algn="l" rtl="0">
                        <a:spcBef>
                          <a:spcPts val="0"/>
                        </a:spcBef>
                        <a:spcAft>
                          <a:spcPts val="0"/>
                        </a:spcAft>
                        <a:buNone/>
                      </a:pPr>
                      <a:r>
                        <a:rPr lang="en" sz="2400" b="1" dirty="0">
                          <a:solidFill>
                            <a:srgbClr val="193D4F"/>
                          </a:solidFill>
                          <a:latin typeface="Proxima Nova"/>
                          <a:ea typeface="Proxima Nova"/>
                          <a:cs typeface="Proxima Nova"/>
                          <a:sym typeface="Proxima Nova"/>
                        </a:rPr>
                        <a:t>teach </a:t>
                      </a:r>
                      <a:endParaRPr sz="1800" dirty="0">
                        <a:solidFill>
                          <a:srgbClr val="193D4F"/>
                        </a:solidFill>
                        <a:latin typeface="Proxima Nova"/>
                        <a:ea typeface="Proxima Nova"/>
                        <a:cs typeface="Proxima Nova"/>
                        <a:sym typeface="Proxima Nova"/>
                      </a:endParaRPr>
                    </a:p>
                    <a:p>
                      <a:pPr marL="0" lvl="0" indent="0" algn="l" rtl="0">
                        <a:spcBef>
                          <a:spcPts val="0"/>
                        </a:spcBef>
                        <a:spcAft>
                          <a:spcPts val="0"/>
                        </a:spcAft>
                        <a:buNone/>
                      </a:pPr>
                      <a:r>
                        <a:rPr lang="en" sz="1800" dirty="0">
                          <a:solidFill>
                            <a:srgbClr val="193D4F"/>
                          </a:solidFill>
                          <a:latin typeface="Proxima Nova"/>
                          <a:ea typeface="Proxima Nova"/>
                          <a:cs typeface="Proxima Nova"/>
                          <a:sym typeface="Proxima Nova"/>
                        </a:rPr>
                        <a:t>Micro-lessons</a:t>
                      </a:r>
                      <a:endParaRPr sz="1800" dirty="0">
                        <a:solidFill>
                          <a:srgbClr val="193D4F"/>
                        </a:solidFill>
                        <a:latin typeface="Proxima Nova"/>
                        <a:ea typeface="Proxima Nova"/>
                        <a:cs typeface="Proxima Nova"/>
                        <a:sym typeface="Proxima Nova"/>
                      </a:endParaRPr>
                    </a:p>
                    <a:p>
                      <a:pPr marL="0" lvl="0" indent="0" algn="l" rtl="0">
                        <a:spcBef>
                          <a:spcPts val="0"/>
                        </a:spcBef>
                        <a:spcAft>
                          <a:spcPts val="0"/>
                        </a:spcAft>
                        <a:buNone/>
                      </a:pPr>
                      <a:r>
                        <a:rPr lang="en" sz="1800" dirty="0">
                          <a:solidFill>
                            <a:srgbClr val="193D4F"/>
                          </a:solidFill>
                          <a:latin typeface="Proxima Nova"/>
                          <a:ea typeface="Proxima Nova"/>
                          <a:cs typeface="Proxima Nova"/>
                          <a:sym typeface="Proxima Nova"/>
                        </a:rPr>
                        <a:t>assessments</a:t>
                      </a:r>
                      <a:endParaRPr sz="1800" dirty="0">
                        <a:solidFill>
                          <a:srgbClr val="193D4F"/>
                        </a:solidFill>
                        <a:latin typeface="Proxima Nova"/>
                        <a:ea typeface="Proxima Nova"/>
                        <a:cs typeface="Proxima Nova"/>
                        <a:sym typeface="Proxima Nova"/>
                      </a:endParaRPr>
                    </a:p>
                    <a:p>
                      <a:pPr marL="0" lvl="0" indent="0" algn="l" rtl="0">
                        <a:spcBef>
                          <a:spcPts val="0"/>
                        </a:spcBef>
                        <a:spcAft>
                          <a:spcPts val="0"/>
                        </a:spcAft>
                        <a:buNone/>
                      </a:pPr>
                      <a:r>
                        <a:rPr lang="en" sz="1800" dirty="0">
                          <a:solidFill>
                            <a:srgbClr val="193D4F"/>
                          </a:solidFill>
                          <a:latin typeface="Proxima Nova"/>
                          <a:ea typeface="Proxima Nova"/>
                          <a:cs typeface="Proxima Nova"/>
                          <a:sym typeface="Proxima Nova"/>
                        </a:rPr>
                        <a:t>certificates</a:t>
                      </a:r>
                      <a:r>
                        <a:rPr lang="en" sz="1800" b="1" dirty="0">
                          <a:solidFill>
                            <a:srgbClr val="193D4F"/>
                          </a:solidFill>
                          <a:latin typeface="Proxima Nova"/>
                          <a:ea typeface="Proxima Nova"/>
                          <a:cs typeface="Proxima Nova"/>
                          <a:sym typeface="Proxima Nova"/>
                        </a:rPr>
                        <a:t>+</a:t>
                      </a:r>
                      <a:endParaRPr sz="1800" b="1" dirty="0">
                        <a:solidFill>
                          <a:srgbClr val="193D4F"/>
                        </a:solidFill>
                        <a:latin typeface="Proxima Nova"/>
                        <a:ea typeface="Proxima Nova"/>
                        <a:cs typeface="Proxima Nova"/>
                        <a:sym typeface="Proxima Nova"/>
                      </a:endParaRPr>
                    </a:p>
                  </a:txBody>
                  <a:tcPr marL="68575" marR="68575" marT="68575" marB="685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2400" b="1" dirty="0">
                          <a:solidFill>
                            <a:srgbClr val="193D4F"/>
                          </a:solidFill>
                          <a:latin typeface="Proxima Nova"/>
                          <a:ea typeface="Proxima Nova"/>
                          <a:cs typeface="Proxima Nova"/>
                          <a:sym typeface="Proxima Nova"/>
                        </a:rPr>
                        <a:t>engage</a:t>
                      </a:r>
                      <a:endParaRPr sz="2400" b="1" dirty="0">
                        <a:solidFill>
                          <a:srgbClr val="193D4F"/>
                        </a:solidFill>
                        <a:latin typeface="Proxima Nova"/>
                        <a:ea typeface="Proxima Nova"/>
                        <a:cs typeface="Proxima Nova"/>
                        <a:sym typeface="Proxima Nova"/>
                      </a:endParaRPr>
                    </a:p>
                    <a:p>
                      <a:pPr marL="0" lvl="0" indent="0" algn="l" rtl="0">
                        <a:spcBef>
                          <a:spcPts val="0"/>
                        </a:spcBef>
                        <a:spcAft>
                          <a:spcPts val="0"/>
                        </a:spcAft>
                        <a:buNone/>
                      </a:pPr>
                      <a:r>
                        <a:rPr lang="en" sz="1800" dirty="0">
                          <a:solidFill>
                            <a:srgbClr val="193D4F"/>
                          </a:solidFill>
                          <a:latin typeface="Proxima Nova"/>
                          <a:ea typeface="Proxima Nova"/>
                          <a:cs typeface="Proxima Nova"/>
                          <a:sym typeface="Proxima Nova"/>
                        </a:rPr>
                        <a:t>coaches</a:t>
                      </a:r>
                      <a:endParaRPr sz="1800" dirty="0">
                        <a:solidFill>
                          <a:srgbClr val="193D4F"/>
                        </a:solidFill>
                        <a:latin typeface="Proxima Nova"/>
                        <a:ea typeface="Proxima Nova"/>
                        <a:cs typeface="Proxima Nova"/>
                        <a:sym typeface="Proxima Nova"/>
                      </a:endParaRPr>
                    </a:p>
                    <a:p>
                      <a:pPr marL="0" lvl="0" indent="0" algn="l" rtl="0">
                        <a:spcBef>
                          <a:spcPts val="0"/>
                        </a:spcBef>
                        <a:spcAft>
                          <a:spcPts val="0"/>
                        </a:spcAft>
                        <a:buNone/>
                      </a:pPr>
                      <a:r>
                        <a:rPr lang="en" sz="1800" dirty="0">
                          <a:solidFill>
                            <a:srgbClr val="193D4F"/>
                          </a:solidFill>
                          <a:latin typeface="Proxima Nova"/>
                          <a:ea typeface="Proxima Nova"/>
                          <a:cs typeface="Proxima Nova"/>
                          <a:sym typeface="Proxima Nova"/>
                        </a:rPr>
                        <a:t>2-way messaging</a:t>
                      </a:r>
                      <a:endParaRPr sz="1800" dirty="0">
                        <a:solidFill>
                          <a:srgbClr val="193D4F"/>
                        </a:solidFill>
                        <a:latin typeface="Proxima Nova"/>
                        <a:ea typeface="Proxima Nova"/>
                        <a:cs typeface="Proxima Nova"/>
                        <a:sym typeface="Proxima Nova"/>
                      </a:endParaRPr>
                    </a:p>
                    <a:p>
                      <a:pPr marL="0" lvl="0" indent="0" algn="l" rtl="0">
                        <a:spcBef>
                          <a:spcPts val="0"/>
                        </a:spcBef>
                        <a:spcAft>
                          <a:spcPts val="0"/>
                        </a:spcAft>
                        <a:buNone/>
                      </a:pPr>
                      <a:endParaRPr sz="2100" dirty="0">
                        <a:solidFill>
                          <a:srgbClr val="193D4F"/>
                        </a:solidFill>
                        <a:latin typeface="Proxima Nova"/>
                        <a:ea typeface="Proxima Nova"/>
                        <a:cs typeface="Proxima Nova"/>
                        <a:sym typeface="Proxima Nova"/>
                      </a:endParaRPr>
                    </a:p>
                  </a:txBody>
                  <a:tcPr marL="68575" marR="68575" marT="68575" marB="685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2400" b="1" dirty="0">
                          <a:solidFill>
                            <a:srgbClr val="193D4F"/>
                          </a:solidFill>
                          <a:latin typeface="Proxima Nova"/>
                          <a:ea typeface="Proxima Nova"/>
                          <a:cs typeface="Proxima Nova"/>
                          <a:sym typeface="Proxima Nova"/>
                        </a:rPr>
                        <a:t>understand</a:t>
                      </a:r>
                      <a:endParaRPr sz="2400" b="1" dirty="0">
                        <a:solidFill>
                          <a:srgbClr val="193D4F"/>
                        </a:solidFill>
                        <a:latin typeface="Proxima Nova"/>
                        <a:ea typeface="Proxima Nova"/>
                        <a:cs typeface="Proxima Nova"/>
                        <a:sym typeface="Proxima Nova"/>
                      </a:endParaRPr>
                    </a:p>
                    <a:p>
                      <a:pPr marL="0" lvl="0" indent="0" algn="l" rtl="0">
                        <a:spcBef>
                          <a:spcPts val="0"/>
                        </a:spcBef>
                        <a:spcAft>
                          <a:spcPts val="0"/>
                        </a:spcAft>
                        <a:buNone/>
                      </a:pPr>
                      <a:r>
                        <a:rPr lang="en" sz="1700" dirty="0">
                          <a:solidFill>
                            <a:srgbClr val="193D4F"/>
                          </a:solidFill>
                          <a:latin typeface="Proxima Nova"/>
                          <a:ea typeface="Proxima Nova"/>
                          <a:cs typeface="Proxima Nova"/>
                          <a:sym typeface="Proxima Nova"/>
                        </a:rPr>
                        <a:t>surveys</a:t>
                      </a:r>
                      <a:endParaRPr sz="1700" dirty="0">
                        <a:solidFill>
                          <a:srgbClr val="193D4F"/>
                        </a:solidFill>
                        <a:latin typeface="Proxima Nova"/>
                        <a:ea typeface="Proxima Nova"/>
                        <a:cs typeface="Proxima Nova"/>
                        <a:sym typeface="Proxima Nova"/>
                      </a:endParaRPr>
                    </a:p>
                    <a:p>
                      <a:pPr marL="0" lvl="0" indent="0" algn="l" rtl="0">
                        <a:spcBef>
                          <a:spcPts val="0"/>
                        </a:spcBef>
                        <a:spcAft>
                          <a:spcPts val="0"/>
                        </a:spcAft>
                        <a:buNone/>
                      </a:pPr>
                      <a:r>
                        <a:rPr lang="en" sz="1700" dirty="0">
                          <a:solidFill>
                            <a:srgbClr val="193D4F"/>
                          </a:solidFill>
                          <a:latin typeface="Proxima Nova"/>
                          <a:ea typeface="Proxima Nova"/>
                          <a:cs typeface="Proxima Nova"/>
                          <a:sym typeface="Proxima Nova"/>
                        </a:rPr>
                        <a:t>analytics</a:t>
                      </a:r>
                      <a:endParaRPr sz="1700" dirty="0">
                        <a:solidFill>
                          <a:srgbClr val="193D4F"/>
                        </a:solidFill>
                        <a:latin typeface="Proxima Nova"/>
                        <a:ea typeface="Proxima Nova"/>
                        <a:cs typeface="Proxima Nova"/>
                        <a:sym typeface="Proxima Nova"/>
                      </a:endParaRPr>
                    </a:p>
                    <a:p>
                      <a:pPr marL="0" lvl="0" indent="0" algn="l" rtl="0">
                        <a:spcBef>
                          <a:spcPts val="0"/>
                        </a:spcBef>
                        <a:spcAft>
                          <a:spcPts val="0"/>
                        </a:spcAft>
                        <a:buNone/>
                      </a:pPr>
                      <a:r>
                        <a:rPr lang="en" sz="1700" dirty="0">
                          <a:solidFill>
                            <a:srgbClr val="193D4F"/>
                          </a:solidFill>
                          <a:latin typeface="Proxima Nova"/>
                          <a:ea typeface="Proxima Nova"/>
                          <a:cs typeface="Proxima Nova"/>
                          <a:sym typeface="Proxima Nova"/>
                        </a:rPr>
                        <a:t>customizable</a:t>
                      </a:r>
                      <a:endParaRPr sz="1700" dirty="0">
                        <a:solidFill>
                          <a:srgbClr val="193D4F"/>
                        </a:solidFill>
                        <a:latin typeface="Proxima Nova"/>
                        <a:ea typeface="Proxima Nova"/>
                        <a:cs typeface="Proxima Nova"/>
                        <a:sym typeface="Proxima Nova"/>
                      </a:endParaRPr>
                    </a:p>
                  </a:txBody>
                  <a:tcPr marL="68575" marR="68575" marT="68575" marB="685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798" name="Google Shape;798;p136" title="two cell phones "/>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53019" y="2636775"/>
            <a:ext cx="1069875" cy="1601196"/>
          </a:xfrm>
          <a:prstGeom prst="rect">
            <a:avLst/>
          </a:prstGeom>
          <a:noFill/>
          <a:ln>
            <a:noFill/>
          </a:ln>
        </p:spPr>
      </p:pic>
      <p:pic>
        <p:nvPicPr>
          <p:cNvPr id="795" name="Google Shape;795;p136" descr="phone" title="phon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823190" y="2504138"/>
            <a:ext cx="804900" cy="1581600"/>
          </a:xfrm>
          <a:prstGeom prst="rect">
            <a:avLst/>
          </a:prstGeom>
          <a:noFill/>
          <a:ln>
            <a:noFill/>
          </a:ln>
        </p:spPr>
      </p:pic>
      <p:pic>
        <p:nvPicPr>
          <p:cNvPr id="796" name="Google Shape;796;p136" title="woman speaking on a phone"/>
          <p:cNvPicPr preferRelativeResize="0"/>
          <p:nvPr/>
        </p:nvPicPr>
        <p:blipFill rotWithShape="1">
          <a:blip r:embed="rId5" cstate="screen">
            <a:alphaModFix/>
            <a:extLst>
              <a:ext uri="{28A0092B-C50C-407E-A947-70E740481C1C}">
                <a14:useLocalDpi xmlns:a14="http://schemas.microsoft.com/office/drawing/2010/main"/>
              </a:ext>
            </a:extLst>
          </a:blip>
          <a:srcRect l="-553"/>
          <a:stretch/>
        </p:blipFill>
        <p:spPr>
          <a:xfrm>
            <a:off x="4296473" y="3247815"/>
            <a:ext cx="951300" cy="887700"/>
          </a:xfrm>
          <a:prstGeom prst="ellipse">
            <a:avLst/>
          </a:prstGeom>
          <a:noFill/>
          <a:ln>
            <a:noFill/>
          </a:ln>
        </p:spPr>
      </p:pic>
      <p:pic>
        <p:nvPicPr>
          <p:cNvPr id="797" name="Google Shape;797;p136" title="laptop"/>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125288" y="2691881"/>
            <a:ext cx="2291607" cy="1338576"/>
          </a:xfrm>
          <a:prstGeom prst="rect">
            <a:avLst/>
          </a:prstGeom>
          <a:noFill/>
          <a:ln>
            <a:noFill/>
          </a:ln>
        </p:spPr>
      </p:pic>
      <p:pic>
        <p:nvPicPr>
          <p:cNvPr id="792" name="Google Shape;792;p136" title="logo"/>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219419" y="309450"/>
            <a:ext cx="624300" cy="60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3" name="Title 2" hidden="1"/>
          <p:cNvSpPr>
            <a:spLocks noGrp="1"/>
          </p:cNvSpPr>
          <p:nvPr>
            <p:ph type="title"/>
          </p:nvPr>
        </p:nvSpPr>
        <p:spPr>
          <a:xfrm>
            <a:off x="311698" y="389370"/>
            <a:ext cx="8520600" cy="572700"/>
          </a:xfrm>
        </p:spPr>
        <p:txBody>
          <a:bodyPr/>
          <a:lstStyle/>
          <a:p>
            <a:r>
              <a:rPr lang="en-US" dirty="0" smtClean="0"/>
              <a:t>Codex</a:t>
            </a:r>
            <a:endParaRPr lang="en-US" dirty="0"/>
          </a:p>
        </p:txBody>
      </p:sp>
      <p:pic>
        <p:nvPicPr>
          <p:cNvPr id="699" name="Google Shape;699;p126" title="Codex-The Lost Words of Atlantis Graphic"/>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8446" y="511161"/>
            <a:ext cx="3831775" cy="1855125"/>
          </a:xfrm>
          <a:prstGeom prst="rect">
            <a:avLst/>
          </a:prstGeom>
          <a:noFill/>
          <a:ln>
            <a:noFill/>
          </a:ln>
        </p:spPr>
      </p:pic>
      <p:sp>
        <p:nvSpPr>
          <p:cNvPr id="697" name="Google Shape;697;p126"/>
          <p:cNvSpPr txBox="1">
            <a:spLocks noGrp="1"/>
          </p:cNvSpPr>
          <p:nvPr>
            <p:ph type="body" idx="4294967295"/>
          </p:nvPr>
        </p:nvSpPr>
        <p:spPr>
          <a:xfrm>
            <a:off x="0" y="1152525"/>
            <a:ext cx="4260850" cy="3935413"/>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endParaRPr lang="en-US" sz="1800" dirty="0">
              <a:latin typeface="Calibri"/>
              <a:ea typeface="Calibri"/>
              <a:cs typeface="Calibri"/>
              <a:sym typeface="Calibri"/>
            </a:endParaRPr>
          </a:p>
          <a:p>
            <a:pPr marL="0" lvl="0" indent="0" algn="l" rtl="0">
              <a:spcBef>
                <a:spcPts val="1600"/>
              </a:spcBef>
              <a:spcAft>
                <a:spcPts val="1600"/>
              </a:spcAft>
              <a:buNone/>
            </a:pPr>
            <a:endParaRPr lang="en-US" sz="1800" dirty="0">
              <a:latin typeface="Calibri"/>
              <a:ea typeface="Calibri"/>
              <a:cs typeface="Calibri"/>
              <a:sym typeface="Calibri"/>
            </a:endParaRPr>
          </a:p>
          <a:p>
            <a:pPr marL="0" lvl="0" indent="0">
              <a:lnSpc>
                <a:spcPct val="100000"/>
              </a:lnSpc>
              <a:spcBef>
                <a:spcPts val="1600"/>
              </a:spcBef>
              <a:buNone/>
            </a:pPr>
            <a:r>
              <a:rPr lang="en-US" sz="1800" dirty="0" smtClean="0">
                <a:latin typeface="Calibri"/>
                <a:ea typeface="Calibri"/>
                <a:cs typeface="Calibri"/>
                <a:sym typeface="Calibri"/>
              </a:rPr>
              <a:t>   Game-based </a:t>
            </a:r>
            <a:endParaRPr lang="en-US" sz="1800" dirty="0">
              <a:latin typeface="Calibri"/>
              <a:ea typeface="Calibri"/>
              <a:cs typeface="Calibri"/>
              <a:sym typeface="Calibri"/>
            </a:endParaRPr>
          </a:p>
          <a:p>
            <a:pPr marL="0" lvl="0" indent="0">
              <a:lnSpc>
                <a:spcPct val="100000"/>
              </a:lnSpc>
              <a:spcBef>
                <a:spcPts val="1600"/>
              </a:spcBef>
              <a:buNone/>
            </a:pPr>
            <a:r>
              <a:rPr lang="en-US" sz="1800" dirty="0" smtClean="0">
                <a:latin typeface="Calibri"/>
                <a:ea typeface="Calibri"/>
                <a:cs typeface="Calibri"/>
                <a:sym typeface="Calibri"/>
              </a:rPr>
              <a:t>  Basic </a:t>
            </a:r>
            <a:r>
              <a:rPr lang="en-US" sz="1800" dirty="0">
                <a:latin typeface="Calibri"/>
                <a:ea typeface="Calibri"/>
                <a:cs typeface="Calibri"/>
                <a:sym typeface="Calibri"/>
              </a:rPr>
              <a:t>literacy level </a:t>
            </a:r>
            <a:r>
              <a:rPr lang="en-US" sz="1800" dirty="0" smtClean="0">
                <a:latin typeface="Calibri"/>
                <a:ea typeface="Calibri"/>
                <a:cs typeface="Calibri"/>
                <a:sym typeface="Calibri"/>
              </a:rPr>
              <a:t>only; begins with basic     letter sounds</a:t>
            </a:r>
            <a:endParaRPr lang="en-US" sz="1800" dirty="0">
              <a:latin typeface="Calibri"/>
              <a:ea typeface="Calibri"/>
              <a:cs typeface="Calibri"/>
              <a:sym typeface="Calibri"/>
            </a:endParaRPr>
          </a:p>
          <a:p>
            <a:pPr marL="0" lvl="0" indent="0" algn="l" rtl="0">
              <a:spcBef>
                <a:spcPts val="1600"/>
              </a:spcBef>
              <a:spcAft>
                <a:spcPts val="1600"/>
              </a:spcAft>
              <a:buNone/>
            </a:pPr>
            <a:endParaRPr lang="en-US" sz="1800" dirty="0">
              <a:latin typeface="Calibri"/>
              <a:ea typeface="Calibri"/>
              <a:cs typeface="Calibri"/>
              <a:sym typeface="Calibri"/>
            </a:endParaRPr>
          </a:p>
          <a:p>
            <a:pPr marL="0" lvl="0" indent="0" algn="l" rtl="0">
              <a:spcBef>
                <a:spcPts val="1600"/>
              </a:spcBef>
              <a:spcAft>
                <a:spcPts val="1600"/>
              </a:spcAft>
              <a:buNone/>
            </a:pPr>
            <a:endParaRPr sz="1800" dirty="0">
              <a:latin typeface="Calibri"/>
              <a:ea typeface="Calibri"/>
              <a:cs typeface="Calibri"/>
              <a:sym typeface="Calibri"/>
            </a:endParaRPr>
          </a:p>
        </p:txBody>
      </p:sp>
      <p:cxnSp>
        <p:nvCxnSpPr>
          <p:cNvPr id="6" name="Straight Connector 5" title="a line"/>
          <p:cNvCxnSpPr/>
          <p:nvPr/>
        </p:nvCxnSpPr>
        <p:spPr>
          <a:xfrm>
            <a:off x="4571998" y="907525"/>
            <a:ext cx="65112" cy="4240988"/>
          </a:xfrm>
          <a:prstGeom prst="line">
            <a:avLst/>
          </a:prstGeom>
          <a:ln w="28575">
            <a:solidFill>
              <a:srgbClr val="860000"/>
            </a:solidFill>
          </a:ln>
        </p:spPr>
        <p:style>
          <a:lnRef idx="1">
            <a:schemeClr val="accent1"/>
          </a:lnRef>
          <a:fillRef idx="0">
            <a:schemeClr val="accent1"/>
          </a:fillRef>
          <a:effectRef idx="0">
            <a:schemeClr val="accent1"/>
          </a:effectRef>
          <a:fontRef idx="minor">
            <a:schemeClr val="tx1"/>
          </a:fontRef>
        </p:style>
      </p:cxnSp>
      <p:pic>
        <p:nvPicPr>
          <p:cNvPr id="12" name="Google Shape;729;p129" descr="Codex game screenshot " title="Codex"/>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88887" y="921384"/>
            <a:ext cx="3540350" cy="1915354"/>
          </a:xfrm>
          <a:prstGeom prst="rect">
            <a:avLst/>
          </a:prstGeom>
          <a:noFill/>
          <a:ln>
            <a:noFill/>
          </a:ln>
        </p:spPr>
      </p:pic>
      <p:pic>
        <p:nvPicPr>
          <p:cNvPr id="13" name="Google Shape;732;p129" descr="Codex application screenshot " title="Codex "/>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983724" y="2961456"/>
            <a:ext cx="3550676" cy="1915344"/>
          </a:xfrm>
          <a:prstGeom prst="rect">
            <a:avLst/>
          </a:prstGeom>
          <a:noFill/>
          <a:ln>
            <a:noFill/>
          </a:ln>
        </p:spPr>
      </p:pic>
      <p:sp>
        <p:nvSpPr>
          <p:cNvPr id="2" name="Rectangle 1"/>
          <p:cNvSpPr/>
          <p:nvPr/>
        </p:nvSpPr>
        <p:spPr>
          <a:xfrm>
            <a:off x="797831" y="4288947"/>
            <a:ext cx="2477499" cy="587853"/>
          </a:xfrm>
          <a:prstGeom prst="rect">
            <a:avLst/>
          </a:prstGeom>
        </p:spPr>
        <p:txBody>
          <a:bodyPr wrap="square">
            <a:spAutoFit/>
          </a:bodyPr>
          <a:lstStyle/>
          <a:p>
            <a:pPr>
              <a:lnSpc>
                <a:spcPct val="115000"/>
              </a:lnSpc>
            </a:pPr>
            <a:r>
              <a:rPr lang="en-US" b="1" dirty="0" smtClean="0">
                <a:solidFill>
                  <a:srgbClr val="860000"/>
                </a:solidFill>
                <a:latin typeface="Calibri" panose="020F0502020204030204" pitchFamily="34" charset="0"/>
                <a:ea typeface="Times New Roman" panose="02020603050405020304" pitchFamily="18" charset="0"/>
                <a:hlinkClick r:id="rId6" action="ppaction://hlinkfile" tooltip="Codex: Lost World of Atlantis App "/>
              </a:rPr>
              <a:t>abc.xprize.org/pw3366</a:t>
            </a:r>
            <a:endParaRPr lang="en-US" sz="1200" dirty="0">
              <a:solidFill>
                <a:srgbClr val="860000"/>
              </a:solidFill>
              <a:latin typeface="Arial" panose="020B0604020202020204" pitchFamily="34" charset="0"/>
              <a:ea typeface="Arial" panose="020B0604020202020204" pitchFamily="34" charset="0"/>
            </a:endParaRPr>
          </a:p>
          <a:p>
            <a:pPr>
              <a:lnSpc>
                <a:spcPct val="115000"/>
              </a:lnSpc>
            </a:pPr>
            <a:r>
              <a:rPr lang="en-US" b="1" dirty="0">
                <a:solidFill>
                  <a:srgbClr val="365F91"/>
                </a:solidFill>
                <a:latin typeface="Calibri" panose="020F0502020204030204" pitchFamily="34" charset="0"/>
                <a:ea typeface="Arial" panose="020B0604020202020204" pitchFamily="34" charset="0"/>
                <a:cs typeface="Calibri" panose="020F0502020204030204" pitchFamily="34" charset="0"/>
              </a:rPr>
              <a:t> </a:t>
            </a:r>
            <a:endParaRPr lang="en-US" sz="1200" dirty="0">
              <a:effectLst/>
              <a:latin typeface="Arial" panose="020B0604020202020204" pitchFamily="34" charset="0"/>
              <a:ea typeface="Arial" panose="020B0604020202020204"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5945E5"/>
      </a:accent1>
      <a:accent2>
        <a:srgbClr val="8F8F8F"/>
      </a:accent2>
      <a:accent3>
        <a:srgbClr val="5D09BB"/>
      </a:accent3>
      <a:accent4>
        <a:srgbClr val="F2F2F2"/>
      </a:accent4>
      <a:accent5>
        <a:srgbClr val="707070"/>
      </a:accent5>
      <a:accent6>
        <a:srgbClr val="CCC1D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2123</TotalTime>
  <Words>1260</Words>
  <Application>Microsoft Office PowerPoint</Application>
  <PresentationFormat>On-screen Show (16:9)</PresentationFormat>
  <Paragraphs>144</Paragraphs>
  <Slides>14</Slides>
  <Notes>14</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14</vt:i4>
      </vt:variant>
    </vt:vector>
  </HeadingPairs>
  <TitlesOfParts>
    <vt:vector size="34" baseType="lpstr">
      <vt:lpstr>Arial</vt:lpstr>
      <vt:lpstr>Avenir</vt:lpstr>
      <vt:lpstr>Bree Serif</vt:lpstr>
      <vt:lpstr>Calibri</vt:lpstr>
      <vt:lpstr>Carme</vt:lpstr>
      <vt:lpstr>Georgia</vt:lpstr>
      <vt:lpstr>Lato</vt:lpstr>
      <vt:lpstr>Noto Sans Symbols</vt:lpstr>
      <vt:lpstr>Open Sans</vt:lpstr>
      <vt:lpstr>Open Sans Light</vt:lpstr>
      <vt:lpstr>Poppins</vt:lpstr>
      <vt:lpstr>Proxima Nova</vt:lpstr>
      <vt:lpstr>Proxima Nova Semibold</vt:lpstr>
      <vt:lpstr>PT Sans Narrow</vt:lpstr>
      <vt:lpstr>Raleway</vt:lpstr>
      <vt:lpstr>Times New Roman</vt:lpstr>
      <vt:lpstr>Simple Light</vt:lpstr>
      <vt:lpstr>Tropic</vt:lpstr>
      <vt:lpstr>Simple Light</vt:lpstr>
      <vt:lpstr>1_Office Theme</vt:lpstr>
      <vt:lpstr>Moving Forward with Mobile Learning </vt:lpstr>
      <vt:lpstr>Agenda</vt:lpstr>
      <vt:lpstr>Who is Team World Ed?  </vt:lpstr>
      <vt:lpstr>Current Access to Formal Learning and Technology </vt:lpstr>
      <vt:lpstr>Why mobile learning?</vt:lpstr>
      <vt:lpstr>Why now?</vt:lpstr>
      <vt:lpstr>The Adult Literacy XPRIZE Communities Competition</vt:lpstr>
      <vt:lpstr>Cell-Ed mobile-first micro-learning platform </vt:lpstr>
      <vt:lpstr>Codex</vt:lpstr>
      <vt:lpstr>Learning Upgrade </vt:lpstr>
      <vt:lpstr>Amrita Learning</vt:lpstr>
      <vt:lpstr>Accessing the Apps</vt:lpstr>
      <vt:lpstr>Join the team </vt:lpstr>
      <vt:lpstr>Your questions</vt:lpstr>
    </vt:vector>
  </TitlesOfParts>
  <Manager/>
  <Company>World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Forward with Mobile Learning</dc:title>
  <dc:subject>Mobile Learning</dc:subject>
  <dc:creator>EdTech Center at World Education</dc:creator>
  <cp:keywords/>
  <dc:description/>
  <cp:lastModifiedBy>Silja Kallenbach</cp:lastModifiedBy>
  <cp:revision>57</cp:revision>
  <cp:lastPrinted>2019-04-05T16:14:33Z</cp:lastPrinted>
  <dcterms:modified xsi:type="dcterms:W3CDTF">2019-04-12T19:25:16Z</dcterms:modified>
  <cp:category/>
</cp:coreProperties>
</file>